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 id="2147483713" r:id="rId6"/>
    <p:sldMasterId id="2147483726" r:id="rId7"/>
    <p:sldMasterId id="2147483739" r:id="rId8"/>
  </p:sld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Lst>
  <p:sldSz cx="10080625" cy="7559675"/>
  <p:notesSz cx="7559675" cy="106918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109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504000" y="301320"/>
            <a:ext cx="9072000" cy="1261800"/>
          </a:xfrm>
          <a:prstGeom prst="rect">
            <a:avLst/>
          </a:prstGeom>
        </p:spPr>
        <p:txBody>
          <a:bodyPr lIns="0" tIns="0" rIns="0" bIns="0" anchor="ctr"/>
          <a:lstStyle/>
          <a:p>
            <a:endParaRPr lang="nl-NL" sz="1800" b="0" strike="noStrike" spc="-1">
              <a:solidFill>
                <a:srgbClr val="000000"/>
              </a:solidFill>
              <a:uFill>
                <a:solidFill>
                  <a:srgbClr val="FFFFFF"/>
                </a:solidFill>
              </a:uFill>
              <a:latin typeface="Arial"/>
            </a:endParaRPr>
          </a:p>
        </p:txBody>
      </p:sp>
      <p:sp>
        <p:nvSpPr>
          <p:cNvPr id="24" name="PlaceHolder 2"/>
          <p:cNvSpPr>
            <a:spLocks noGrp="1"/>
          </p:cNvSpPr>
          <p:nvPr>
            <p:ph type="body"/>
          </p:nvPr>
        </p:nvSpPr>
        <p:spPr>
          <a:xfrm>
            <a:off x="504000" y="1768680"/>
            <a:ext cx="907200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25" name="PlaceHolder 3"/>
          <p:cNvSpPr>
            <a:spLocks noGrp="1"/>
          </p:cNvSpPr>
          <p:nvPr>
            <p:ph type="body"/>
          </p:nvPr>
        </p:nvSpPr>
        <p:spPr>
          <a:xfrm>
            <a:off x="504000" y="4058640"/>
            <a:ext cx="907200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504000" y="301320"/>
            <a:ext cx="9072000" cy="1261800"/>
          </a:xfrm>
          <a:prstGeom prst="rect">
            <a:avLst/>
          </a:prstGeom>
        </p:spPr>
        <p:txBody>
          <a:bodyPr lIns="0" tIns="0" rIns="0" bIns="0" anchor="ctr"/>
          <a:lstStyle/>
          <a:p>
            <a:endParaRPr lang="nl-NL" sz="1800" b="0" strike="noStrike" spc="-1">
              <a:solidFill>
                <a:srgbClr val="000000"/>
              </a:solidFill>
              <a:uFill>
                <a:solidFill>
                  <a:srgbClr val="FFFFFF"/>
                </a:solidFill>
              </a:uFill>
              <a:latin typeface="Arial"/>
            </a:endParaRPr>
          </a:p>
        </p:txBody>
      </p:sp>
      <p:sp>
        <p:nvSpPr>
          <p:cNvPr id="27" name="PlaceHolder 2"/>
          <p:cNvSpPr>
            <a:spLocks noGrp="1"/>
          </p:cNvSpPr>
          <p:nvPr>
            <p:ph type="body"/>
          </p:nvPr>
        </p:nvSpPr>
        <p:spPr>
          <a:xfrm>
            <a:off x="504000" y="1768680"/>
            <a:ext cx="442692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28" name="PlaceHolder 3"/>
          <p:cNvSpPr>
            <a:spLocks noGrp="1"/>
          </p:cNvSpPr>
          <p:nvPr>
            <p:ph type="body"/>
          </p:nvPr>
        </p:nvSpPr>
        <p:spPr>
          <a:xfrm>
            <a:off x="5152680" y="1768680"/>
            <a:ext cx="442692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29" name="PlaceHolder 4"/>
          <p:cNvSpPr>
            <a:spLocks noGrp="1"/>
          </p:cNvSpPr>
          <p:nvPr>
            <p:ph type="body"/>
          </p:nvPr>
        </p:nvSpPr>
        <p:spPr>
          <a:xfrm>
            <a:off x="5152680" y="4058640"/>
            <a:ext cx="442692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30" name="PlaceHolder 5"/>
          <p:cNvSpPr>
            <a:spLocks noGrp="1"/>
          </p:cNvSpPr>
          <p:nvPr>
            <p:ph type="body"/>
          </p:nvPr>
        </p:nvSpPr>
        <p:spPr>
          <a:xfrm>
            <a:off x="504000" y="4058640"/>
            <a:ext cx="442692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504000" y="301320"/>
            <a:ext cx="9072000" cy="1261800"/>
          </a:xfrm>
          <a:prstGeom prst="rect">
            <a:avLst/>
          </a:prstGeom>
        </p:spPr>
        <p:txBody>
          <a:bodyPr lIns="0" tIns="0" rIns="0" bIns="0" anchor="ctr"/>
          <a:lstStyle/>
          <a:p>
            <a:endParaRPr lang="nl-NL" sz="1800" b="0" strike="noStrike" spc="-1">
              <a:solidFill>
                <a:srgbClr val="000000"/>
              </a:solidFill>
              <a:uFill>
                <a:solidFill>
                  <a:srgbClr val="FFFFFF"/>
                </a:solidFill>
              </a:uFill>
              <a:latin typeface="Arial"/>
            </a:endParaRPr>
          </a:p>
        </p:txBody>
      </p:sp>
      <p:sp>
        <p:nvSpPr>
          <p:cNvPr id="32" name="PlaceHolder 2"/>
          <p:cNvSpPr>
            <a:spLocks noGrp="1"/>
          </p:cNvSpPr>
          <p:nvPr>
            <p:ph type="body"/>
          </p:nvPr>
        </p:nvSpPr>
        <p:spPr>
          <a:xfrm>
            <a:off x="504000" y="1768680"/>
            <a:ext cx="9072000" cy="43840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33" name="PlaceHolder 3"/>
          <p:cNvSpPr>
            <a:spLocks noGrp="1"/>
          </p:cNvSpPr>
          <p:nvPr>
            <p:ph type="body"/>
          </p:nvPr>
        </p:nvSpPr>
        <p:spPr>
          <a:xfrm>
            <a:off x="504000" y="1768680"/>
            <a:ext cx="9072000" cy="43840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pic>
        <p:nvPicPr>
          <p:cNvPr id="34" name="Picture 33"/>
          <p:cNvPicPr/>
          <p:nvPr/>
        </p:nvPicPr>
        <p:blipFill>
          <a:blip r:embed="rId2"/>
          <a:stretch/>
        </p:blipFill>
        <p:spPr>
          <a:xfrm>
            <a:off x="2292480" y="1768680"/>
            <a:ext cx="5494680" cy="4384080"/>
          </a:xfrm>
          <a:prstGeom prst="rect">
            <a:avLst/>
          </a:prstGeom>
          <a:ln>
            <a:noFill/>
          </a:ln>
        </p:spPr>
      </p:pic>
      <p:pic>
        <p:nvPicPr>
          <p:cNvPr id="35" name="Picture 34"/>
          <p:cNvPicPr/>
          <p:nvPr/>
        </p:nvPicPr>
        <p:blipFill>
          <a:blip r:embed="rId2"/>
          <a:stretch/>
        </p:blipFill>
        <p:spPr>
          <a:xfrm>
            <a:off x="2292480" y="1768680"/>
            <a:ext cx="5494680" cy="4384080"/>
          </a:xfrm>
          <a:prstGeom prst="rect">
            <a:avLst/>
          </a:prstGeom>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8" name="PlaceHolder 1"/>
          <p:cNvSpPr>
            <a:spLocks noGrp="1"/>
          </p:cNvSpPr>
          <p:nvPr>
            <p:ph type="title"/>
          </p:nvPr>
        </p:nvSpPr>
        <p:spPr>
          <a:xfrm>
            <a:off x="504000" y="301320"/>
            <a:ext cx="9072000" cy="1261800"/>
          </a:xfrm>
          <a:prstGeom prst="rect">
            <a:avLst/>
          </a:prstGeom>
        </p:spPr>
        <p:txBody>
          <a:bodyPr lIns="0" tIns="0" rIns="0" bIns="0" anchor="ctr"/>
          <a:lstStyle/>
          <a:p>
            <a:endParaRPr lang="nl-NL" sz="1800" b="0" strike="noStrike" spc="-1">
              <a:solidFill>
                <a:srgbClr val="000000"/>
              </a:solidFill>
              <a:uFill>
                <a:solidFill>
                  <a:srgbClr val="FFFFFF"/>
                </a:solidFill>
              </a:uFill>
              <a:latin typeface="Arial"/>
            </a:endParaRPr>
          </a:p>
        </p:txBody>
      </p:sp>
      <p:sp>
        <p:nvSpPr>
          <p:cNvPr id="39" name="PlaceHolder 2"/>
          <p:cNvSpPr>
            <a:spLocks noGrp="1"/>
          </p:cNvSpPr>
          <p:nvPr>
            <p:ph type="subTitle"/>
          </p:nvPr>
        </p:nvSpPr>
        <p:spPr>
          <a:xfrm>
            <a:off x="504000" y="1768680"/>
            <a:ext cx="9072000" cy="4384080"/>
          </a:xfrm>
          <a:prstGeom prst="rect">
            <a:avLst/>
          </a:prstGeom>
        </p:spPr>
        <p:txBody>
          <a:bodyPr lIns="0" tIns="0" rIns="0" bIns="0" anchor="ctr"/>
          <a:lstStyle/>
          <a:p>
            <a:pPr algn="ctr"/>
            <a:endParaRPr lang="nl-NL"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504000" y="301320"/>
            <a:ext cx="9072000" cy="1261800"/>
          </a:xfrm>
          <a:prstGeom prst="rect">
            <a:avLst/>
          </a:prstGeom>
        </p:spPr>
        <p:txBody>
          <a:bodyPr lIns="0" tIns="0" rIns="0" bIns="0" anchor="ctr"/>
          <a:lstStyle/>
          <a:p>
            <a:endParaRPr lang="nl-NL" sz="1800" b="0" strike="noStrike" spc="-1">
              <a:solidFill>
                <a:srgbClr val="000000"/>
              </a:solidFill>
              <a:uFill>
                <a:solidFill>
                  <a:srgbClr val="FFFFFF"/>
                </a:solidFill>
              </a:uFill>
              <a:latin typeface="Arial"/>
            </a:endParaRPr>
          </a:p>
        </p:txBody>
      </p:sp>
      <p:sp>
        <p:nvSpPr>
          <p:cNvPr id="41" name="PlaceHolder 2"/>
          <p:cNvSpPr>
            <a:spLocks noGrp="1"/>
          </p:cNvSpPr>
          <p:nvPr>
            <p:ph type="body"/>
          </p:nvPr>
        </p:nvSpPr>
        <p:spPr>
          <a:xfrm>
            <a:off x="504000" y="1768680"/>
            <a:ext cx="9072000" cy="43840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504000" y="301320"/>
            <a:ext cx="9072000" cy="1261800"/>
          </a:xfrm>
          <a:prstGeom prst="rect">
            <a:avLst/>
          </a:prstGeom>
        </p:spPr>
        <p:txBody>
          <a:bodyPr lIns="0" tIns="0" rIns="0" bIns="0" anchor="ctr"/>
          <a:lstStyle/>
          <a:p>
            <a:endParaRPr lang="nl-NL" sz="1800" b="0" strike="noStrike" spc="-1">
              <a:solidFill>
                <a:srgbClr val="000000"/>
              </a:solidFill>
              <a:uFill>
                <a:solidFill>
                  <a:srgbClr val="FFFFFF"/>
                </a:solidFill>
              </a:uFill>
              <a:latin typeface="Arial"/>
            </a:endParaRPr>
          </a:p>
        </p:txBody>
      </p:sp>
      <p:sp>
        <p:nvSpPr>
          <p:cNvPr id="43" name="PlaceHolder 2"/>
          <p:cNvSpPr>
            <a:spLocks noGrp="1"/>
          </p:cNvSpPr>
          <p:nvPr>
            <p:ph type="body"/>
          </p:nvPr>
        </p:nvSpPr>
        <p:spPr>
          <a:xfrm>
            <a:off x="504000" y="1768680"/>
            <a:ext cx="4426920" cy="43840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44" name="PlaceHolder 3"/>
          <p:cNvSpPr>
            <a:spLocks noGrp="1"/>
          </p:cNvSpPr>
          <p:nvPr>
            <p:ph type="body"/>
          </p:nvPr>
        </p:nvSpPr>
        <p:spPr>
          <a:xfrm>
            <a:off x="5152680" y="1768680"/>
            <a:ext cx="4426920" cy="43840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5" name="PlaceHolder 1"/>
          <p:cNvSpPr>
            <a:spLocks noGrp="1"/>
          </p:cNvSpPr>
          <p:nvPr>
            <p:ph type="title"/>
          </p:nvPr>
        </p:nvSpPr>
        <p:spPr>
          <a:xfrm>
            <a:off x="504000" y="301320"/>
            <a:ext cx="9072000" cy="1261800"/>
          </a:xfrm>
          <a:prstGeom prst="rect">
            <a:avLst/>
          </a:prstGeom>
        </p:spPr>
        <p:txBody>
          <a:bodyPr lIns="0" tIns="0" rIns="0" bIns="0" anchor="ctr"/>
          <a:lstStyle/>
          <a:p>
            <a:endParaRPr lang="nl-NL" sz="1800" b="0" strike="noStrike" spc="-1">
              <a:solidFill>
                <a:srgbClr val="000000"/>
              </a:solidFill>
              <a:uFill>
                <a:solidFill>
                  <a:srgbClr val="FFFFFF"/>
                </a:solidFill>
              </a:u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6" name="PlaceHolder 1"/>
          <p:cNvSpPr>
            <a:spLocks noGrp="1"/>
          </p:cNvSpPr>
          <p:nvPr>
            <p:ph type="subTitle"/>
          </p:nvPr>
        </p:nvSpPr>
        <p:spPr>
          <a:xfrm>
            <a:off x="504000" y="301320"/>
            <a:ext cx="9072000" cy="5850360"/>
          </a:xfrm>
          <a:prstGeom prst="rect">
            <a:avLst/>
          </a:prstGeom>
        </p:spPr>
        <p:txBody>
          <a:bodyPr lIns="0" tIns="0" rIns="0" bIns="0" anchor="ctr"/>
          <a:lstStyle/>
          <a:p>
            <a:pPr algn="ctr"/>
            <a:endParaRPr lang="nl-NL"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504000" y="301320"/>
            <a:ext cx="9072000" cy="1261800"/>
          </a:xfrm>
          <a:prstGeom prst="rect">
            <a:avLst/>
          </a:prstGeom>
        </p:spPr>
        <p:txBody>
          <a:bodyPr lIns="0" tIns="0" rIns="0" bIns="0" anchor="ctr"/>
          <a:lstStyle/>
          <a:p>
            <a:endParaRPr lang="nl-NL" sz="1800" b="0" strike="noStrike" spc="-1">
              <a:solidFill>
                <a:srgbClr val="000000"/>
              </a:solidFill>
              <a:uFill>
                <a:solidFill>
                  <a:srgbClr val="FFFFFF"/>
                </a:solidFill>
              </a:uFill>
              <a:latin typeface="Arial"/>
            </a:endParaRPr>
          </a:p>
        </p:txBody>
      </p:sp>
      <p:sp>
        <p:nvSpPr>
          <p:cNvPr id="48" name="PlaceHolder 2"/>
          <p:cNvSpPr>
            <a:spLocks noGrp="1"/>
          </p:cNvSpPr>
          <p:nvPr>
            <p:ph type="body"/>
          </p:nvPr>
        </p:nvSpPr>
        <p:spPr>
          <a:xfrm>
            <a:off x="504000" y="1768680"/>
            <a:ext cx="442692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49" name="PlaceHolder 3"/>
          <p:cNvSpPr>
            <a:spLocks noGrp="1"/>
          </p:cNvSpPr>
          <p:nvPr>
            <p:ph type="body"/>
          </p:nvPr>
        </p:nvSpPr>
        <p:spPr>
          <a:xfrm>
            <a:off x="504000" y="4058640"/>
            <a:ext cx="442692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50" name="PlaceHolder 4"/>
          <p:cNvSpPr>
            <a:spLocks noGrp="1"/>
          </p:cNvSpPr>
          <p:nvPr>
            <p:ph type="body"/>
          </p:nvPr>
        </p:nvSpPr>
        <p:spPr>
          <a:xfrm>
            <a:off x="5152680" y="1768680"/>
            <a:ext cx="4426920" cy="43840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504000" y="301320"/>
            <a:ext cx="9072000" cy="1261800"/>
          </a:xfrm>
          <a:prstGeom prst="rect">
            <a:avLst/>
          </a:prstGeom>
        </p:spPr>
        <p:txBody>
          <a:bodyPr lIns="0" tIns="0" rIns="0" bIns="0" anchor="ctr"/>
          <a:lstStyle/>
          <a:p>
            <a:endParaRPr lang="nl-NL" sz="1800" b="0" strike="noStrike" spc="-1">
              <a:solidFill>
                <a:srgbClr val="000000"/>
              </a:solidFill>
              <a:uFill>
                <a:solidFill>
                  <a:srgbClr val="FFFFFF"/>
                </a:solidFill>
              </a:uFill>
              <a:latin typeface="Arial"/>
            </a:endParaRPr>
          </a:p>
        </p:txBody>
      </p:sp>
      <p:sp>
        <p:nvSpPr>
          <p:cNvPr id="3" name="PlaceHolder 2"/>
          <p:cNvSpPr>
            <a:spLocks noGrp="1"/>
          </p:cNvSpPr>
          <p:nvPr>
            <p:ph type="subTitle"/>
          </p:nvPr>
        </p:nvSpPr>
        <p:spPr>
          <a:xfrm>
            <a:off x="504000" y="1768680"/>
            <a:ext cx="9072000" cy="4384080"/>
          </a:xfrm>
          <a:prstGeom prst="rect">
            <a:avLst/>
          </a:prstGeom>
        </p:spPr>
        <p:txBody>
          <a:bodyPr lIns="0" tIns="0" rIns="0" bIns="0" anchor="ctr"/>
          <a:lstStyle/>
          <a:p>
            <a:pPr algn="ctr"/>
            <a:endParaRPr lang="nl-NL"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504000" y="301320"/>
            <a:ext cx="9072000" cy="1261800"/>
          </a:xfrm>
          <a:prstGeom prst="rect">
            <a:avLst/>
          </a:prstGeom>
        </p:spPr>
        <p:txBody>
          <a:bodyPr lIns="0" tIns="0" rIns="0" bIns="0" anchor="ctr"/>
          <a:lstStyle/>
          <a:p>
            <a:endParaRPr lang="nl-NL" sz="1800" b="0" strike="noStrike" spc="-1">
              <a:solidFill>
                <a:srgbClr val="000000"/>
              </a:solidFill>
              <a:uFill>
                <a:solidFill>
                  <a:srgbClr val="FFFFFF"/>
                </a:solidFill>
              </a:uFill>
              <a:latin typeface="Arial"/>
            </a:endParaRPr>
          </a:p>
        </p:txBody>
      </p:sp>
      <p:sp>
        <p:nvSpPr>
          <p:cNvPr id="52" name="PlaceHolder 2"/>
          <p:cNvSpPr>
            <a:spLocks noGrp="1"/>
          </p:cNvSpPr>
          <p:nvPr>
            <p:ph type="body"/>
          </p:nvPr>
        </p:nvSpPr>
        <p:spPr>
          <a:xfrm>
            <a:off x="504000" y="1768680"/>
            <a:ext cx="4426920" cy="43840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53" name="PlaceHolder 3"/>
          <p:cNvSpPr>
            <a:spLocks noGrp="1"/>
          </p:cNvSpPr>
          <p:nvPr>
            <p:ph type="body"/>
          </p:nvPr>
        </p:nvSpPr>
        <p:spPr>
          <a:xfrm>
            <a:off x="5152680" y="1768680"/>
            <a:ext cx="442692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54" name="PlaceHolder 4"/>
          <p:cNvSpPr>
            <a:spLocks noGrp="1"/>
          </p:cNvSpPr>
          <p:nvPr>
            <p:ph type="body"/>
          </p:nvPr>
        </p:nvSpPr>
        <p:spPr>
          <a:xfrm>
            <a:off x="5152680" y="4058640"/>
            <a:ext cx="442692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504000" y="301320"/>
            <a:ext cx="9072000" cy="1261800"/>
          </a:xfrm>
          <a:prstGeom prst="rect">
            <a:avLst/>
          </a:prstGeom>
        </p:spPr>
        <p:txBody>
          <a:bodyPr lIns="0" tIns="0" rIns="0" bIns="0" anchor="ctr"/>
          <a:lstStyle/>
          <a:p>
            <a:endParaRPr lang="nl-NL" sz="1800" b="0" strike="noStrike" spc="-1">
              <a:solidFill>
                <a:srgbClr val="000000"/>
              </a:solidFill>
              <a:uFill>
                <a:solidFill>
                  <a:srgbClr val="FFFFFF"/>
                </a:solidFill>
              </a:uFill>
              <a:latin typeface="Arial"/>
            </a:endParaRPr>
          </a:p>
        </p:txBody>
      </p:sp>
      <p:sp>
        <p:nvSpPr>
          <p:cNvPr id="56" name="PlaceHolder 2"/>
          <p:cNvSpPr>
            <a:spLocks noGrp="1"/>
          </p:cNvSpPr>
          <p:nvPr>
            <p:ph type="body"/>
          </p:nvPr>
        </p:nvSpPr>
        <p:spPr>
          <a:xfrm>
            <a:off x="504000" y="1768680"/>
            <a:ext cx="442692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57" name="PlaceHolder 3"/>
          <p:cNvSpPr>
            <a:spLocks noGrp="1"/>
          </p:cNvSpPr>
          <p:nvPr>
            <p:ph type="body"/>
          </p:nvPr>
        </p:nvSpPr>
        <p:spPr>
          <a:xfrm>
            <a:off x="5152680" y="1768680"/>
            <a:ext cx="442692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58" name="PlaceHolder 4"/>
          <p:cNvSpPr>
            <a:spLocks noGrp="1"/>
          </p:cNvSpPr>
          <p:nvPr>
            <p:ph type="body"/>
          </p:nvPr>
        </p:nvSpPr>
        <p:spPr>
          <a:xfrm>
            <a:off x="504000" y="4058640"/>
            <a:ext cx="907200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504000" y="301320"/>
            <a:ext cx="9072000" cy="1261800"/>
          </a:xfrm>
          <a:prstGeom prst="rect">
            <a:avLst/>
          </a:prstGeom>
        </p:spPr>
        <p:txBody>
          <a:bodyPr lIns="0" tIns="0" rIns="0" bIns="0" anchor="ctr"/>
          <a:lstStyle/>
          <a:p>
            <a:endParaRPr lang="nl-NL" sz="1800" b="0" strike="noStrike" spc="-1">
              <a:solidFill>
                <a:srgbClr val="000000"/>
              </a:solidFill>
              <a:uFill>
                <a:solidFill>
                  <a:srgbClr val="FFFFFF"/>
                </a:solidFill>
              </a:uFill>
              <a:latin typeface="Arial"/>
            </a:endParaRPr>
          </a:p>
        </p:txBody>
      </p:sp>
      <p:sp>
        <p:nvSpPr>
          <p:cNvPr id="60" name="PlaceHolder 2"/>
          <p:cNvSpPr>
            <a:spLocks noGrp="1"/>
          </p:cNvSpPr>
          <p:nvPr>
            <p:ph type="body"/>
          </p:nvPr>
        </p:nvSpPr>
        <p:spPr>
          <a:xfrm>
            <a:off x="504000" y="1768680"/>
            <a:ext cx="907200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61" name="PlaceHolder 3"/>
          <p:cNvSpPr>
            <a:spLocks noGrp="1"/>
          </p:cNvSpPr>
          <p:nvPr>
            <p:ph type="body"/>
          </p:nvPr>
        </p:nvSpPr>
        <p:spPr>
          <a:xfrm>
            <a:off x="504000" y="4058640"/>
            <a:ext cx="907200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504000" y="301320"/>
            <a:ext cx="9072000" cy="1261800"/>
          </a:xfrm>
          <a:prstGeom prst="rect">
            <a:avLst/>
          </a:prstGeom>
        </p:spPr>
        <p:txBody>
          <a:bodyPr lIns="0" tIns="0" rIns="0" bIns="0" anchor="ctr"/>
          <a:lstStyle/>
          <a:p>
            <a:endParaRPr lang="nl-NL" sz="1800" b="0" strike="noStrike" spc="-1">
              <a:solidFill>
                <a:srgbClr val="000000"/>
              </a:solidFill>
              <a:uFill>
                <a:solidFill>
                  <a:srgbClr val="FFFFFF"/>
                </a:solidFill>
              </a:uFill>
              <a:latin typeface="Arial"/>
            </a:endParaRPr>
          </a:p>
        </p:txBody>
      </p:sp>
      <p:sp>
        <p:nvSpPr>
          <p:cNvPr id="63" name="PlaceHolder 2"/>
          <p:cNvSpPr>
            <a:spLocks noGrp="1"/>
          </p:cNvSpPr>
          <p:nvPr>
            <p:ph type="body"/>
          </p:nvPr>
        </p:nvSpPr>
        <p:spPr>
          <a:xfrm>
            <a:off x="504000" y="1768680"/>
            <a:ext cx="442692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64" name="PlaceHolder 3"/>
          <p:cNvSpPr>
            <a:spLocks noGrp="1"/>
          </p:cNvSpPr>
          <p:nvPr>
            <p:ph type="body"/>
          </p:nvPr>
        </p:nvSpPr>
        <p:spPr>
          <a:xfrm>
            <a:off x="5152680" y="1768680"/>
            <a:ext cx="442692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65" name="PlaceHolder 4"/>
          <p:cNvSpPr>
            <a:spLocks noGrp="1"/>
          </p:cNvSpPr>
          <p:nvPr>
            <p:ph type="body"/>
          </p:nvPr>
        </p:nvSpPr>
        <p:spPr>
          <a:xfrm>
            <a:off x="5152680" y="4058640"/>
            <a:ext cx="442692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66" name="PlaceHolder 5"/>
          <p:cNvSpPr>
            <a:spLocks noGrp="1"/>
          </p:cNvSpPr>
          <p:nvPr>
            <p:ph type="body"/>
          </p:nvPr>
        </p:nvSpPr>
        <p:spPr>
          <a:xfrm>
            <a:off x="504000" y="4058640"/>
            <a:ext cx="442692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504000" y="301320"/>
            <a:ext cx="9072000" cy="1261800"/>
          </a:xfrm>
          <a:prstGeom prst="rect">
            <a:avLst/>
          </a:prstGeom>
        </p:spPr>
        <p:txBody>
          <a:bodyPr lIns="0" tIns="0" rIns="0" bIns="0" anchor="ctr"/>
          <a:lstStyle/>
          <a:p>
            <a:endParaRPr lang="nl-NL" sz="1800" b="0" strike="noStrike" spc="-1">
              <a:solidFill>
                <a:srgbClr val="000000"/>
              </a:solidFill>
              <a:uFill>
                <a:solidFill>
                  <a:srgbClr val="FFFFFF"/>
                </a:solidFill>
              </a:uFill>
              <a:latin typeface="Arial"/>
            </a:endParaRPr>
          </a:p>
        </p:txBody>
      </p:sp>
      <p:sp>
        <p:nvSpPr>
          <p:cNvPr id="68" name="PlaceHolder 2"/>
          <p:cNvSpPr>
            <a:spLocks noGrp="1"/>
          </p:cNvSpPr>
          <p:nvPr>
            <p:ph type="body"/>
          </p:nvPr>
        </p:nvSpPr>
        <p:spPr>
          <a:xfrm>
            <a:off x="504000" y="1768680"/>
            <a:ext cx="9072000" cy="43840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69" name="PlaceHolder 3"/>
          <p:cNvSpPr>
            <a:spLocks noGrp="1"/>
          </p:cNvSpPr>
          <p:nvPr>
            <p:ph type="body"/>
          </p:nvPr>
        </p:nvSpPr>
        <p:spPr>
          <a:xfrm>
            <a:off x="504000" y="1768680"/>
            <a:ext cx="9072000" cy="43840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pic>
        <p:nvPicPr>
          <p:cNvPr id="70" name="Picture 69"/>
          <p:cNvPicPr/>
          <p:nvPr/>
        </p:nvPicPr>
        <p:blipFill>
          <a:blip r:embed="rId2"/>
          <a:stretch/>
        </p:blipFill>
        <p:spPr>
          <a:xfrm>
            <a:off x="2292480" y="1768680"/>
            <a:ext cx="5494680" cy="4384080"/>
          </a:xfrm>
          <a:prstGeom prst="rect">
            <a:avLst/>
          </a:prstGeom>
          <a:ln>
            <a:noFill/>
          </a:ln>
        </p:spPr>
      </p:pic>
      <p:pic>
        <p:nvPicPr>
          <p:cNvPr id="71" name="Picture 70"/>
          <p:cNvPicPr/>
          <p:nvPr/>
        </p:nvPicPr>
        <p:blipFill>
          <a:blip r:embed="rId2"/>
          <a:stretch/>
        </p:blipFill>
        <p:spPr>
          <a:xfrm>
            <a:off x="2292480" y="1768680"/>
            <a:ext cx="5494680" cy="4384080"/>
          </a:xfrm>
          <a:prstGeom prst="rect">
            <a:avLst/>
          </a:prstGeom>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4" name="PlaceHolder 1"/>
          <p:cNvSpPr>
            <a:spLocks noGrp="1"/>
          </p:cNvSpPr>
          <p:nvPr>
            <p:ph type="title"/>
          </p:nvPr>
        </p:nvSpPr>
        <p:spPr>
          <a:xfrm>
            <a:off x="504000" y="301320"/>
            <a:ext cx="9072000" cy="1261800"/>
          </a:xfrm>
          <a:prstGeom prst="rect">
            <a:avLst/>
          </a:prstGeom>
        </p:spPr>
        <p:txBody>
          <a:bodyPr lIns="0" tIns="0" rIns="0" bIns="0" anchor="ctr"/>
          <a:lstStyle/>
          <a:p>
            <a:endParaRPr lang="nl-NL" sz="1800" b="0" strike="noStrike" spc="-1">
              <a:solidFill>
                <a:srgbClr val="000000"/>
              </a:solidFill>
              <a:uFill>
                <a:solidFill>
                  <a:srgbClr val="FFFFFF"/>
                </a:solidFill>
              </a:uFill>
              <a:latin typeface="Arial"/>
            </a:endParaRPr>
          </a:p>
        </p:txBody>
      </p:sp>
      <p:sp>
        <p:nvSpPr>
          <p:cNvPr id="75" name="PlaceHolder 2"/>
          <p:cNvSpPr>
            <a:spLocks noGrp="1"/>
          </p:cNvSpPr>
          <p:nvPr>
            <p:ph type="subTitle"/>
          </p:nvPr>
        </p:nvSpPr>
        <p:spPr>
          <a:xfrm>
            <a:off x="504000" y="1768680"/>
            <a:ext cx="9072000" cy="4384080"/>
          </a:xfrm>
          <a:prstGeom prst="rect">
            <a:avLst/>
          </a:prstGeom>
        </p:spPr>
        <p:txBody>
          <a:bodyPr lIns="0" tIns="0" rIns="0" bIns="0" anchor="ctr"/>
          <a:lstStyle/>
          <a:p>
            <a:pPr algn="ctr"/>
            <a:endParaRPr lang="nl-NL"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504000" y="301320"/>
            <a:ext cx="9072000" cy="1261800"/>
          </a:xfrm>
          <a:prstGeom prst="rect">
            <a:avLst/>
          </a:prstGeom>
        </p:spPr>
        <p:txBody>
          <a:bodyPr lIns="0" tIns="0" rIns="0" bIns="0" anchor="ctr"/>
          <a:lstStyle/>
          <a:p>
            <a:endParaRPr lang="nl-NL" sz="1800" b="0" strike="noStrike" spc="-1">
              <a:solidFill>
                <a:srgbClr val="000000"/>
              </a:solidFill>
              <a:uFill>
                <a:solidFill>
                  <a:srgbClr val="FFFFFF"/>
                </a:solidFill>
              </a:uFill>
              <a:latin typeface="Arial"/>
            </a:endParaRPr>
          </a:p>
        </p:txBody>
      </p:sp>
      <p:sp>
        <p:nvSpPr>
          <p:cNvPr id="77" name="PlaceHolder 2"/>
          <p:cNvSpPr>
            <a:spLocks noGrp="1"/>
          </p:cNvSpPr>
          <p:nvPr>
            <p:ph type="body"/>
          </p:nvPr>
        </p:nvSpPr>
        <p:spPr>
          <a:xfrm>
            <a:off x="504000" y="1768680"/>
            <a:ext cx="9072000" cy="43840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504000" y="301320"/>
            <a:ext cx="9072000" cy="1261800"/>
          </a:xfrm>
          <a:prstGeom prst="rect">
            <a:avLst/>
          </a:prstGeom>
        </p:spPr>
        <p:txBody>
          <a:bodyPr lIns="0" tIns="0" rIns="0" bIns="0" anchor="ctr"/>
          <a:lstStyle/>
          <a:p>
            <a:endParaRPr lang="nl-NL" sz="1800" b="0" strike="noStrike" spc="-1">
              <a:solidFill>
                <a:srgbClr val="000000"/>
              </a:solidFill>
              <a:uFill>
                <a:solidFill>
                  <a:srgbClr val="FFFFFF"/>
                </a:solidFill>
              </a:uFill>
              <a:latin typeface="Arial"/>
            </a:endParaRPr>
          </a:p>
        </p:txBody>
      </p:sp>
      <p:sp>
        <p:nvSpPr>
          <p:cNvPr id="79" name="PlaceHolder 2"/>
          <p:cNvSpPr>
            <a:spLocks noGrp="1"/>
          </p:cNvSpPr>
          <p:nvPr>
            <p:ph type="body"/>
          </p:nvPr>
        </p:nvSpPr>
        <p:spPr>
          <a:xfrm>
            <a:off x="504000" y="1768680"/>
            <a:ext cx="4426920" cy="43840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80" name="PlaceHolder 3"/>
          <p:cNvSpPr>
            <a:spLocks noGrp="1"/>
          </p:cNvSpPr>
          <p:nvPr>
            <p:ph type="body"/>
          </p:nvPr>
        </p:nvSpPr>
        <p:spPr>
          <a:xfrm>
            <a:off x="5152680" y="1768680"/>
            <a:ext cx="4426920" cy="43840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1" name="PlaceHolder 1"/>
          <p:cNvSpPr>
            <a:spLocks noGrp="1"/>
          </p:cNvSpPr>
          <p:nvPr>
            <p:ph type="title"/>
          </p:nvPr>
        </p:nvSpPr>
        <p:spPr>
          <a:xfrm>
            <a:off x="504000" y="301320"/>
            <a:ext cx="9072000" cy="1261800"/>
          </a:xfrm>
          <a:prstGeom prst="rect">
            <a:avLst/>
          </a:prstGeom>
        </p:spPr>
        <p:txBody>
          <a:bodyPr lIns="0" tIns="0" rIns="0" bIns="0" anchor="ctr"/>
          <a:lstStyle/>
          <a:p>
            <a:endParaRPr lang="nl-NL" sz="1800" b="0" strike="noStrike" spc="-1">
              <a:solidFill>
                <a:srgbClr val="000000"/>
              </a:solidFill>
              <a:uFill>
                <a:solidFill>
                  <a:srgbClr val="FFFFFF"/>
                </a:solidFill>
              </a:u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504000" y="301320"/>
            <a:ext cx="9072000" cy="1261800"/>
          </a:xfrm>
          <a:prstGeom prst="rect">
            <a:avLst/>
          </a:prstGeom>
        </p:spPr>
        <p:txBody>
          <a:bodyPr lIns="0" tIns="0" rIns="0" bIns="0" anchor="ctr"/>
          <a:lstStyle/>
          <a:p>
            <a:endParaRPr lang="nl-NL" sz="1800" b="0" strike="noStrike" spc="-1">
              <a:solidFill>
                <a:srgbClr val="000000"/>
              </a:solidFill>
              <a:uFill>
                <a:solidFill>
                  <a:srgbClr val="FFFFFF"/>
                </a:solidFill>
              </a:uFill>
              <a:latin typeface="Arial"/>
            </a:endParaRPr>
          </a:p>
        </p:txBody>
      </p:sp>
      <p:sp>
        <p:nvSpPr>
          <p:cNvPr id="5" name="PlaceHolder 2"/>
          <p:cNvSpPr>
            <a:spLocks noGrp="1"/>
          </p:cNvSpPr>
          <p:nvPr>
            <p:ph type="body"/>
          </p:nvPr>
        </p:nvSpPr>
        <p:spPr>
          <a:xfrm>
            <a:off x="504000" y="1768680"/>
            <a:ext cx="9072000" cy="43840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2" name="PlaceHolder 1"/>
          <p:cNvSpPr>
            <a:spLocks noGrp="1"/>
          </p:cNvSpPr>
          <p:nvPr>
            <p:ph type="subTitle"/>
          </p:nvPr>
        </p:nvSpPr>
        <p:spPr>
          <a:xfrm>
            <a:off x="504000" y="301320"/>
            <a:ext cx="9072000" cy="5850360"/>
          </a:xfrm>
          <a:prstGeom prst="rect">
            <a:avLst/>
          </a:prstGeom>
        </p:spPr>
        <p:txBody>
          <a:bodyPr lIns="0" tIns="0" rIns="0" bIns="0" anchor="ctr"/>
          <a:lstStyle/>
          <a:p>
            <a:pPr algn="ctr"/>
            <a:endParaRPr lang="nl-NL"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504000" y="301320"/>
            <a:ext cx="9072000" cy="1261800"/>
          </a:xfrm>
          <a:prstGeom prst="rect">
            <a:avLst/>
          </a:prstGeom>
        </p:spPr>
        <p:txBody>
          <a:bodyPr lIns="0" tIns="0" rIns="0" bIns="0" anchor="ctr"/>
          <a:lstStyle/>
          <a:p>
            <a:endParaRPr lang="nl-NL" sz="1800" b="0" strike="noStrike" spc="-1">
              <a:solidFill>
                <a:srgbClr val="000000"/>
              </a:solidFill>
              <a:uFill>
                <a:solidFill>
                  <a:srgbClr val="FFFFFF"/>
                </a:solidFill>
              </a:uFill>
              <a:latin typeface="Arial"/>
            </a:endParaRPr>
          </a:p>
        </p:txBody>
      </p:sp>
      <p:sp>
        <p:nvSpPr>
          <p:cNvPr id="84" name="PlaceHolder 2"/>
          <p:cNvSpPr>
            <a:spLocks noGrp="1"/>
          </p:cNvSpPr>
          <p:nvPr>
            <p:ph type="body"/>
          </p:nvPr>
        </p:nvSpPr>
        <p:spPr>
          <a:xfrm>
            <a:off x="504000" y="1768680"/>
            <a:ext cx="442692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85" name="PlaceHolder 3"/>
          <p:cNvSpPr>
            <a:spLocks noGrp="1"/>
          </p:cNvSpPr>
          <p:nvPr>
            <p:ph type="body"/>
          </p:nvPr>
        </p:nvSpPr>
        <p:spPr>
          <a:xfrm>
            <a:off x="504000" y="4058640"/>
            <a:ext cx="442692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86" name="PlaceHolder 4"/>
          <p:cNvSpPr>
            <a:spLocks noGrp="1"/>
          </p:cNvSpPr>
          <p:nvPr>
            <p:ph type="body"/>
          </p:nvPr>
        </p:nvSpPr>
        <p:spPr>
          <a:xfrm>
            <a:off x="5152680" y="1768680"/>
            <a:ext cx="4426920" cy="43840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504000" y="301320"/>
            <a:ext cx="9072000" cy="1261800"/>
          </a:xfrm>
          <a:prstGeom prst="rect">
            <a:avLst/>
          </a:prstGeom>
        </p:spPr>
        <p:txBody>
          <a:bodyPr lIns="0" tIns="0" rIns="0" bIns="0" anchor="ctr"/>
          <a:lstStyle/>
          <a:p>
            <a:endParaRPr lang="nl-NL" sz="1800" b="0" strike="noStrike" spc="-1">
              <a:solidFill>
                <a:srgbClr val="000000"/>
              </a:solidFill>
              <a:uFill>
                <a:solidFill>
                  <a:srgbClr val="FFFFFF"/>
                </a:solidFill>
              </a:uFill>
              <a:latin typeface="Arial"/>
            </a:endParaRPr>
          </a:p>
        </p:txBody>
      </p:sp>
      <p:sp>
        <p:nvSpPr>
          <p:cNvPr id="88" name="PlaceHolder 2"/>
          <p:cNvSpPr>
            <a:spLocks noGrp="1"/>
          </p:cNvSpPr>
          <p:nvPr>
            <p:ph type="body"/>
          </p:nvPr>
        </p:nvSpPr>
        <p:spPr>
          <a:xfrm>
            <a:off x="504000" y="1768680"/>
            <a:ext cx="4426920" cy="43840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89" name="PlaceHolder 3"/>
          <p:cNvSpPr>
            <a:spLocks noGrp="1"/>
          </p:cNvSpPr>
          <p:nvPr>
            <p:ph type="body"/>
          </p:nvPr>
        </p:nvSpPr>
        <p:spPr>
          <a:xfrm>
            <a:off x="5152680" y="1768680"/>
            <a:ext cx="442692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90" name="PlaceHolder 4"/>
          <p:cNvSpPr>
            <a:spLocks noGrp="1"/>
          </p:cNvSpPr>
          <p:nvPr>
            <p:ph type="body"/>
          </p:nvPr>
        </p:nvSpPr>
        <p:spPr>
          <a:xfrm>
            <a:off x="5152680" y="4058640"/>
            <a:ext cx="442692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504000" y="301320"/>
            <a:ext cx="9072000" cy="1261800"/>
          </a:xfrm>
          <a:prstGeom prst="rect">
            <a:avLst/>
          </a:prstGeom>
        </p:spPr>
        <p:txBody>
          <a:bodyPr lIns="0" tIns="0" rIns="0" bIns="0" anchor="ctr"/>
          <a:lstStyle/>
          <a:p>
            <a:endParaRPr lang="nl-NL" sz="1800" b="0" strike="noStrike" spc="-1">
              <a:solidFill>
                <a:srgbClr val="000000"/>
              </a:solidFill>
              <a:uFill>
                <a:solidFill>
                  <a:srgbClr val="FFFFFF"/>
                </a:solidFill>
              </a:uFill>
              <a:latin typeface="Arial"/>
            </a:endParaRPr>
          </a:p>
        </p:txBody>
      </p:sp>
      <p:sp>
        <p:nvSpPr>
          <p:cNvPr id="92" name="PlaceHolder 2"/>
          <p:cNvSpPr>
            <a:spLocks noGrp="1"/>
          </p:cNvSpPr>
          <p:nvPr>
            <p:ph type="body"/>
          </p:nvPr>
        </p:nvSpPr>
        <p:spPr>
          <a:xfrm>
            <a:off x="504000" y="1768680"/>
            <a:ext cx="442692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93" name="PlaceHolder 3"/>
          <p:cNvSpPr>
            <a:spLocks noGrp="1"/>
          </p:cNvSpPr>
          <p:nvPr>
            <p:ph type="body"/>
          </p:nvPr>
        </p:nvSpPr>
        <p:spPr>
          <a:xfrm>
            <a:off x="5152680" y="1768680"/>
            <a:ext cx="442692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94" name="PlaceHolder 4"/>
          <p:cNvSpPr>
            <a:spLocks noGrp="1"/>
          </p:cNvSpPr>
          <p:nvPr>
            <p:ph type="body"/>
          </p:nvPr>
        </p:nvSpPr>
        <p:spPr>
          <a:xfrm>
            <a:off x="504000" y="4058640"/>
            <a:ext cx="907200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504000" y="301320"/>
            <a:ext cx="9072000" cy="1261800"/>
          </a:xfrm>
          <a:prstGeom prst="rect">
            <a:avLst/>
          </a:prstGeom>
        </p:spPr>
        <p:txBody>
          <a:bodyPr lIns="0" tIns="0" rIns="0" bIns="0" anchor="ctr"/>
          <a:lstStyle/>
          <a:p>
            <a:endParaRPr lang="nl-NL" sz="1800" b="0" strike="noStrike" spc="-1">
              <a:solidFill>
                <a:srgbClr val="000000"/>
              </a:solidFill>
              <a:uFill>
                <a:solidFill>
                  <a:srgbClr val="FFFFFF"/>
                </a:solidFill>
              </a:uFill>
              <a:latin typeface="Arial"/>
            </a:endParaRPr>
          </a:p>
        </p:txBody>
      </p:sp>
      <p:sp>
        <p:nvSpPr>
          <p:cNvPr id="96" name="PlaceHolder 2"/>
          <p:cNvSpPr>
            <a:spLocks noGrp="1"/>
          </p:cNvSpPr>
          <p:nvPr>
            <p:ph type="body"/>
          </p:nvPr>
        </p:nvSpPr>
        <p:spPr>
          <a:xfrm>
            <a:off x="504000" y="1768680"/>
            <a:ext cx="907200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97" name="PlaceHolder 3"/>
          <p:cNvSpPr>
            <a:spLocks noGrp="1"/>
          </p:cNvSpPr>
          <p:nvPr>
            <p:ph type="body"/>
          </p:nvPr>
        </p:nvSpPr>
        <p:spPr>
          <a:xfrm>
            <a:off x="504000" y="4058640"/>
            <a:ext cx="907200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504000" y="301320"/>
            <a:ext cx="9072000" cy="1261800"/>
          </a:xfrm>
          <a:prstGeom prst="rect">
            <a:avLst/>
          </a:prstGeom>
        </p:spPr>
        <p:txBody>
          <a:bodyPr lIns="0" tIns="0" rIns="0" bIns="0" anchor="ctr"/>
          <a:lstStyle/>
          <a:p>
            <a:endParaRPr lang="nl-NL" sz="1800" b="0" strike="noStrike" spc="-1">
              <a:solidFill>
                <a:srgbClr val="000000"/>
              </a:solidFill>
              <a:uFill>
                <a:solidFill>
                  <a:srgbClr val="FFFFFF"/>
                </a:solidFill>
              </a:uFill>
              <a:latin typeface="Arial"/>
            </a:endParaRPr>
          </a:p>
        </p:txBody>
      </p:sp>
      <p:sp>
        <p:nvSpPr>
          <p:cNvPr id="99" name="PlaceHolder 2"/>
          <p:cNvSpPr>
            <a:spLocks noGrp="1"/>
          </p:cNvSpPr>
          <p:nvPr>
            <p:ph type="body"/>
          </p:nvPr>
        </p:nvSpPr>
        <p:spPr>
          <a:xfrm>
            <a:off x="504000" y="1768680"/>
            <a:ext cx="442692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100" name="PlaceHolder 3"/>
          <p:cNvSpPr>
            <a:spLocks noGrp="1"/>
          </p:cNvSpPr>
          <p:nvPr>
            <p:ph type="body"/>
          </p:nvPr>
        </p:nvSpPr>
        <p:spPr>
          <a:xfrm>
            <a:off x="5152680" y="1768680"/>
            <a:ext cx="442692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101" name="PlaceHolder 4"/>
          <p:cNvSpPr>
            <a:spLocks noGrp="1"/>
          </p:cNvSpPr>
          <p:nvPr>
            <p:ph type="body"/>
          </p:nvPr>
        </p:nvSpPr>
        <p:spPr>
          <a:xfrm>
            <a:off x="5152680" y="4058640"/>
            <a:ext cx="442692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102" name="PlaceHolder 5"/>
          <p:cNvSpPr>
            <a:spLocks noGrp="1"/>
          </p:cNvSpPr>
          <p:nvPr>
            <p:ph type="body"/>
          </p:nvPr>
        </p:nvSpPr>
        <p:spPr>
          <a:xfrm>
            <a:off x="504000" y="4058640"/>
            <a:ext cx="442692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504000" y="301320"/>
            <a:ext cx="9072000" cy="1261800"/>
          </a:xfrm>
          <a:prstGeom prst="rect">
            <a:avLst/>
          </a:prstGeom>
        </p:spPr>
        <p:txBody>
          <a:bodyPr lIns="0" tIns="0" rIns="0" bIns="0" anchor="ctr"/>
          <a:lstStyle/>
          <a:p>
            <a:endParaRPr lang="nl-NL" sz="1800" b="0" strike="noStrike" spc="-1">
              <a:solidFill>
                <a:srgbClr val="000000"/>
              </a:solidFill>
              <a:uFill>
                <a:solidFill>
                  <a:srgbClr val="FFFFFF"/>
                </a:solidFill>
              </a:uFill>
              <a:latin typeface="Arial"/>
            </a:endParaRPr>
          </a:p>
        </p:txBody>
      </p:sp>
      <p:sp>
        <p:nvSpPr>
          <p:cNvPr id="104" name="PlaceHolder 2"/>
          <p:cNvSpPr>
            <a:spLocks noGrp="1"/>
          </p:cNvSpPr>
          <p:nvPr>
            <p:ph type="body"/>
          </p:nvPr>
        </p:nvSpPr>
        <p:spPr>
          <a:xfrm>
            <a:off x="504000" y="1768680"/>
            <a:ext cx="9072000" cy="43840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105" name="PlaceHolder 3"/>
          <p:cNvSpPr>
            <a:spLocks noGrp="1"/>
          </p:cNvSpPr>
          <p:nvPr>
            <p:ph type="body"/>
          </p:nvPr>
        </p:nvSpPr>
        <p:spPr>
          <a:xfrm>
            <a:off x="504000" y="1768680"/>
            <a:ext cx="9072000" cy="43840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pic>
        <p:nvPicPr>
          <p:cNvPr id="106" name="Picture 105"/>
          <p:cNvPicPr/>
          <p:nvPr/>
        </p:nvPicPr>
        <p:blipFill>
          <a:blip r:embed="rId2"/>
          <a:stretch/>
        </p:blipFill>
        <p:spPr>
          <a:xfrm>
            <a:off x="2292480" y="1768680"/>
            <a:ext cx="5494680" cy="4384080"/>
          </a:xfrm>
          <a:prstGeom prst="rect">
            <a:avLst/>
          </a:prstGeom>
          <a:ln>
            <a:noFill/>
          </a:ln>
        </p:spPr>
      </p:pic>
      <p:pic>
        <p:nvPicPr>
          <p:cNvPr id="107" name="Picture 106"/>
          <p:cNvPicPr/>
          <p:nvPr/>
        </p:nvPicPr>
        <p:blipFill>
          <a:blip r:embed="rId2"/>
          <a:stretch/>
        </p:blipFill>
        <p:spPr>
          <a:xfrm>
            <a:off x="2292480" y="1768680"/>
            <a:ext cx="5494680" cy="4384080"/>
          </a:xfrm>
          <a:prstGeom prst="rect">
            <a:avLst/>
          </a:prstGeom>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10" name="PlaceHolder 1"/>
          <p:cNvSpPr>
            <a:spLocks noGrp="1"/>
          </p:cNvSpPr>
          <p:nvPr>
            <p:ph type="title"/>
          </p:nvPr>
        </p:nvSpPr>
        <p:spPr>
          <a:xfrm>
            <a:off x="504000" y="301320"/>
            <a:ext cx="9072000" cy="1261800"/>
          </a:xfrm>
          <a:prstGeom prst="rect">
            <a:avLst/>
          </a:prstGeom>
        </p:spPr>
        <p:txBody>
          <a:bodyPr lIns="0" tIns="0" rIns="0" bIns="0" anchor="ctr"/>
          <a:lstStyle/>
          <a:p>
            <a:endParaRPr lang="nl-NL" sz="1800" b="0" strike="noStrike" spc="-1">
              <a:solidFill>
                <a:srgbClr val="000000"/>
              </a:solidFill>
              <a:uFill>
                <a:solidFill>
                  <a:srgbClr val="FFFFFF"/>
                </a:solidFill>
              </a:uFill>
              <a:latin typeface="Arial"/>
            </a:endParaRPr>
          </a:p>
        </p:txBody>
      </p:sp>
      <p:sp>
        <p:nvSpPr>
          <p:cNvPr id="111" name="PlaceHolder 2"/>
          <p:cNvSpPr>
            <a:spLocks noGrp="1"/>
          </p:cNvSpPr>
          <p:nvPr>
            <p:ph type="subTitle"/>
          </p:nvPr>
        </p:nvSpPr>
        <p:spPr>
          <a:xfrm>
            <a:off x="504000" y="1768680"/>
            <a:ext cx="9072000" cy="4384080"/>
          </a:xfrm>
          <a:prstGeom prst="rect">
            <a:avLst/>
          </a:prstGeom>
        </p:spPr>
        <p:txBody>
          <a:bodyPr lIns="0" tIns="0" rIns="0" bIns="0" anchor="ctr"/>
          <a:lstStyle/>
          <a:p>
            <a:pPr algn="ctr"/>
            <a:endParaRPr lang="nl-NL"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504000" y="301320"/>
            <a:ext cx="9072000" cy="1261800"/>
          </a:xfrm>
          <a:prstGeom prst="rect">
            <a:avLst/>
          </a:prstGeom>
        </p:spPr>
        <p:txBody>
          <a:bodyPr lIns="0" tIns="0" rIns="0" bIns="0" anchor="ctr"/>
          <a:lstStyle/>
          <a:p>
            <a:endParaRPr lang="nl-NL" sz="1800" b="0" strike="noStrike" spc="-1">
              <a:solidFill>
                <a:srgbClr val="000000"/>
              </a:solidFill>
              <a:uFill>
                <a:solidFill>
                  <a:srgbClr val="FFFFFF"/>
                </a:solidFill>
              </a:uFill>
              <a:latin typeface="Arial"/>
            </a:endParaRPr>
          </a:p>
        </p:txBody>
      </p:sp>
      <p:sp>
        <p:nvSpPr>
          <p:cNvPr id="113" name="PlaceHolder 2"/>
          <p:cNvSpPr>
            <a:spLocks noGrp="1"/>
          </p:cNvSpPr>
          <p:nvPr>
            <p:ph type="body"/>
          </p:nvPr>
        </p:nvSpPr>
        <p:spPr>
          <a:xfrm>
            <a:off x="504000" y="1768680"/>
            <a:ext cx="9072000" cy="43840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504000" y="301320"/>
            <a:ext cx="9072000" cy="1261800"/>
          </a:xfrm>
          <a:prstGeom prst="rect">
            <a:avLst/>
          </a:prstGeom>
        </p:spPr>
        <p:txBody>
          <a:bodyPr lIns="0" tIns="0" rIns="0" bIns="0" anchor="ctr"/>
          <a:lstStyle/>
          <a:p>
            <a:endParaRPr lang="nl-NL" sz="1800" b="0" strike="noStrike" spc="-1">
              <a:solidFill>
                <a:srgbClr val="000000"/>
              </a:solidFill>
              <a:uFill>
                <a:solidFill>
                  <a:srgbClr val="FFFFFF"/>
                </a:solidFill>
              </a:uFill>
              <a:latin typeface="Arial"/>
            </a:endParaRPr>
          </a:p>
        </p:txBody>
      </p:sp>
      <p:sp>
        <p:nvSpPr>
          <p:cNvPr id="7" name="PlaceHolder 2"/>
          <p:cNvSpPr>
            <a:spLocks noGrp="1"/>
          </p:cNvSpPr>
          <p:nvPr>
            <p:ph type="body"/>
          </p:nvPr>
        </p:nvSpPr>
        <p:spPr>
          <a:xfrm>
            <a:off x="504000" y="1768680"/>
            <a:ext cx="4426920" cy="43840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8" name="PlaceHolder 3"/>
          <p:cNvSpPr>
            <a:spLocks noGrp="1"/>
          </p:cNvSpPr>
          <p:nvPr>
            <p:ph type="body"/>
          </p:nvPr>
        </p:nvSpPr>
        <p:spPr>
          <a:xfrm>
            <a:off x="5152680" y="1768680"/>
            <a:ext cx="4426920" cy="43840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504000" y="301320"/>
            <a:ext cx="9072000" cy="1261800"/>
          </a:xfrm>
          <a:prstGeom prst="rect">
            <a:avLst/>
          </a:prstGeom>
        </p:spPr>
        <p:txBody>
          <a:bodyPr lIns="0" tIns="0" rIns="0" bIns="0" anchor="ctr"/>
          <a:lstStyle/>
          <a:p>
            <a:endParaRPr lang="nl-NL" sz="1800" b="0" strike="noStrike" spc="-1">
              <a:solidFill>
                <a:srgbClr val="000000"/>
              </a:solidFill>
              <a:uFill>
                <a:solidFill>
                  <a:srgbClr val="FFFFFF"/>
                </a:solidFill>
              </a:uFill>
              <a:latin typeface="Arial"/>
            </a:endParaRPr>
          </a:p>
        </p:txBody>
      </p:sp>
      <p:sp>
        <p:nvSpPr>
          <p:cNvPr id="115" name="PlaceHolder 2"/>
          <p:cNvSpPr>
            <a:spLocks noGrp="1"/>
          </p:cNvSpPr>
          <p:nvPr>
            <p:ph type="body"/>
          </p:nvPr>
        </p:nvSpPr>
        <p:spPr>
          <a:xfrm>
            <a:off x="504000" y="1768680"/>
            <a:ext cx="4426920" cy="43840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116" name="PlaceHolder 3"/>
          <p:cNvSpPr>
            <a:spLocks noGrp="1"/>
          </p:cNvSpPr>
          <p:nvPr>
            <p:ph type="body"/>
          </p:nvPr>
        </p:nvSpPr>
        <p:spPr>
          <a:xfrm>
            <a:off x="5152680" y="1768680"/>
            <a:ext cx="4426920" cy="43840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17" name="PlaceHolder 1"/>
          <p:cNvSpPr>
            <a:spLocks noGrp="1"/>
          </p:cNvSpPr>
          <p:nvPr>
            <p:ph type="title"/>
          </p:nvPr>
        </p:nvSpPr>
        <p:spPr>
          <a:xfrm>
            <a:off x="504000" y="301320"/>
            <a:ext cx="9072000" cy="1261800"/>
          </a:xfrm>
          <a:prstGeom prst="rect">
            <a:avLst/>
          </a:prstGeom>
        </p:spPr>
        <p:txBody>
          <a:bodyPr lIns="0" tIns="0" rIns="0" bIns="0" anchor="ctr"/>
          <a:lstStyle/>
          <a:p>
            <a:endParaRPr lang="nl-NL" sz="1800" b="0" strike="noStrike" spc="-1">
              <a:solidFill>
                <a:srgbClr val="000000"/>
              </a:solidFill>
              <a:uFill>
                <a:solidFill>
                  <a:srgbClr val="FFFFFF"/>
                </a:solidFill>
              </a:uFill>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18" name="PlaceHolder 1"/>
          <p:cNvSpPr>
            <a:spLocks noGrp="1"/>
          </p:cNvSpPr>
          <p:nvPr>
            <p:ph type="subTitle"/>
          </p:nvPr>
        </p:nvSpPr>
        <p:spPr>
          <a:xfrm>
            <a:off x="504000" y="301320"/>
            <a:ext cx="9072000" cy="5850360"/>
          </a:xfrm>
          <a:prstGeom prst="rect">
            <a:avLst/>
          </a:prstGeom>
        </p:spPr>
        <p:txBody>
          <a:bodyPr lIns="0" tIns="0" rIns="0" bIns="0" anchor="ctr"/>
          <a:lstStyle/>
          <a:p>
            <a:pPr algn="ctr"/>
            <a:endParaRPr lang="nl-NL"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9" name="PlaceHolder 1"/>
          <p:cNvSpPr>
            <a:spLocks noGrp="1"/>
          </p:cNvSpPr>
          <p:nvPr>
            <p:ph type="title"/>
          </p:nvPr>
        </p:nvSpPr>
        <p:spPr>
          <a:xfrm>
            <a:off x="504000" y="301320"/>
            <a:ext cx="9072000" cy="1261800"/>
          </a:xfrm>
          <a:prstGeom prst="rect">
            <a:avLst/>
          </a:prstGeom>
        </p:spPr>
        <p:txBody>
          <a:bodyPr lIns="0" tIns="0" rIns="0" bIns="0" anchor="ctr"/>
          <a:lstStyle/>
          <a:p>
            <a:endParaRPr lang="nl-NL" sz="1800" b="0" strike="noStrike" spc="-1">
              <a:solidFill>
                <a:srgbClr val="000000"/>
              </a:solidFill>
              <a:uFill>
                <a:solidFill>
                  <a:srgbClr val="FFFFFF"/>
                </a:solidFill>
              </a:uFill>
              <a:latin typeface="Arial"/>
            </a:endParaRPr>
          </a:p>
        </p:txBody>
      </p:sp>
      <p:sp>
        <p:nvSpPr>
          <p:cNvPr id="120" name="PlaceHolder 2"/>
          <p:cNvSpPr>
            <a:spLocks noGrp="1"/>
          </p:cNvSpPr>
          <p:nvPr>
            <p:ph type="body"/>
          </p:nvPr>
        </p:nvSpPr>
        <p:spPr>
          <a:xfrm>
            <a:off x="504000" y="1768680"/>
            <a:ext cx="442692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121" name="PlaceHolder 3"/>
          <p:cNvSpPr>
            <a:spLocks noGrp="1"/>
          </p:cNvSpPr>
          <p:nvPr>
            <p:ph type="body"/>
          </p:nvPr>
        </p:nvSpPr>
        <p:spPr>
          <a:xfrm>
            <a:off x="504000" y="4058640"/>
            <a:ext cx="442692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122" name="PlaceHolder 4"/>
          <p:cNvSpPr>
            <a:spLocks noGrp="1"/>
          </p:cNvSpPr>
          <p:nvPr>
            <p:ph type="body"/>
          </p:nvPr>
        </p:nvSpPr>
        <p:spPr>
          <a:xfrm>
            <a:off x="5152680" y="1768680"/>
            <a:ext cx="4426920" cy="43840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23" name="PlaceHolder 1"/>
          <p:cNvSpPr>
            <a:spLocks noGrp="1"/>
          </p:cNvSpPr>
          <p:nvPr>
            <p:ph type="title"/>
          </p:nvPr>
        </p:nvSpPr>
        <p:spPr>
          <a:xfrm>
            <a:off x="504000" y="301320"/>
            <a:ext cx="9072000" cy="1261800"/>
          </a:xfrm>
          <a:prstGeom prst="rect">
            <a:avLst/>
          </a:prstGeom>
        </p:spPr>
        <p:txBody>
          <a:bodyPr lIns="0" tIns="0" rIns="0" bIns="0" anchor="ctr"/>
          <a:lstStyle/>
          <a:p>
            <a:endParaRPr lang="nl-NL" sz="1800" b="0" strike="noStrike" spc="-1">
              <a:solidFill>
                <a:srgbClr val="000000"/>
              </a:solidFill>
              <a:uFill>
                <a:solidFill>
                  <a:srgbClr val="FFFFFF"/>
                </a:solidFill>
              </a:uFill>
              <a:latin typeface="Arial"/>
            </a:endParaRPr>
          </a:p>
        </p:txBody>
      </p:sp>
      <p:sp>
        <p:nvSpPr>
          <p:cNvPr id="124" name="PlaceHolder 2"/>
          <p:cNvSpPr>
            <a:spLocks noGrp="1"/>
          </p:cNvSpPr>
          <p:nvPr>
            <p:ph type="body"/>
          </p:nvPr>
        </p:nvSpPr>
        <p:spPr>
          <a:xfrm>
            <a:off x="504000" y="1768680"/>
            <a:ext cx="4426920" cy="43840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125" name="PlaceHolder 3"/>
          <p:cNvSpPr>
            <a:spLocks noGrp="1"/>
          </p:cNvSpPr>
          <p:nvPr>
            <p:ph type="body"/>
          </p:nvPr>
        </p:nvSpPr>
        <p:spPr>
          <a:xfrm>
            <a:off x="5152680" y="1768680"/>
            <a:ext cx="442692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126" name="PlaceHolder 4"/>
          <p:cNvSpPr>
            <a:spLocks noGrp="1"/>
          </p:cNvSpPr>
          <p:nvPr>
            <p:ph type="body"/>
          </p:nvPr>
        </p:nvSpPr>
        <p:spPr>
          <a:xfrm>
            <a:off x="5152680" y="4058640"/>
            <a:ext cx="442692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27" name="PlaceHolder 1"/>
          <p:cNvSpPr>
            <a:spLocks noGrp="1"/>
          </p:cNvSpPr>
          <p:nvPr>
            <p:ph type="title"/>
          </p:nvPr>
        </p:nvSpPr>
        <p:spPr>
          <a:xfrm>
            <a:off x="504000" y="301320"/>
            <a:ext cx="9072000" cy="1261800"/>
          </a:xfrm>
          <a:prstGeom prst="rect">
            <a:avLst/>
          </a:prstGeom>
        </p:spPr>
        <p:txBody>
          <a:bodyPr lIns="0" tIns="0" rIns="0" bIns="0" anchor="ctr"/>
          <a:lstStyle/>
          <a:p>
            <a:endParaRPr lang="nl-NL" sz="1800" b="0" strike="noStrike" spc="-1">
              <a:solidFill>
                <a:srgbClr val="000000"/>
              </a:solidFill>
              <a:uFill>
                <a:solidFill>
                  <a:srgbClr val="FFFFFF"/>
                </a:solidFill>
              </a:uFill>
              <a:latin typeface="Arial"/>
            </a:endParaRPr>
          </a:p>
        </p:txBody>
      </p:sp>
      <p:sp>
        <p:nvSpPr>
          <p:cNvPr id="128" name="PlaceHolder 2"/>
          <p:cNvSpPr>
            <a:spLocks noGrp="1"/>
          </p:cNvSpPr>
          <p:nvPr>
            <p:ph type="body"/>
          </p:nvPr>
        </p:nvSpPr>
        <p:spPr>
          <a:xfrm>
            <a:off x="504000" y="1768680"/>
            <a:ext cx="442692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129" name="PlaceHolder 3"/>
          <p:cNvSpPr>
            <a:spLocks noGrp="1"/>
          </p:cNvSpPr>
          <p:nvPr>
            <p:ph type="body"/>
          </p:nvPr>
        </p:nvSpPr>
        <p:spPr>
          <a:xfrm>
            <a:off x="5152680" y="1768680"/>
            <a:ext cx="442692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130" name="PlaceHolder 4"/>
          <p:cNvSpPr>
            <a:spLocks noGrp="1"/>
          </p:cNvSpPr>
          <p:nvPr>
            <p:ph type="body"/>
          </p:nvPr>
        </p:nvSpPr>
        <p:spPr>
          <a:xfrm>
            <a:off x="504000" y="4058640"/>
            <a:ext cx="907200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31" name="PlaceHolder 1"/>
          <p:cNvSpPr>
            <a:spLocks noGrp="1"/>
          </p:cNvSpPr>
          <p:nvPr>
            <p:ph type="title"/>
          </p:nvPr>
        </p:nvSpPr>
        <p:spPr>
          <a:xfrm>
            <a:off x="504000" y="301320"/>
            <a:ext cx="9072000" cy="1261800"/>
          </a:xfrm>
          <a:prstGeom prst="rect">
            <a:avLst/>
          </a:prstGeom>
        </p:spPr>
        <p:txBody>
          <a:bodyPr lIns="0" tIns="0" rIns="0" bIns="0" anchor="ctr"/>
          <a:lstStyle/>
          <a:p>
            <a:endParaRPr lang="nl-NL" sz="1800" b="0" strike="noStrike" spc="-1">
              <a:solidFill>
                <a:srgbClr val="000000"/>
              </a:solidFill>
              <a:uFill>
                <a:solidFill>
                  <a:srgbClr val="FFFFFF"/>
                </a:solidFill>
              </a:uFill>
              <a:latin typeface="Arial"/>
            </a:endParaRPr>
          </a:p>
        </p:txBody>
      </p:sp>
      <p:sp>
        <p:nvSpPr>
          <p:cNvPr id="132" name="PlaceHolder 2"/>
          <p:cNvSpPr>
            <a:spLocks noGrp="1"/>
          </p:cNvSpPr>
          <p:nvPr>
            <p:ph type="body"/>
          </p:nvPr>
        </p:nvSpPr>
        <p:spPr>
          <a:xfrm>
            <a:off x="504000" y="1768680"/>
            <a:ext cx="907200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133" name="PlaceHolder 3"/>
          <p:cNvSpPr>
            <a:spLocks noGrp="1"/>
          </p:cNvSpPr>
          <p:nvPr>
            <p:ph type="body"/>
          </p:nvPr>
        </p:nvSpPr>
        <p:spPr>
          <a:xfrm>
            <a:off x="504000" y="4058640"/>
            <a:ext cx="907200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34" name="PlaceHolder 1"/>
          <p:cNvSpPr>
            <a:spLocks noGrp="1"/>
          </p:cNvSpPr>
          <p:nvPr>
            <p:ph type="title"/>
          </p:nvPr>
        </p:nvSpPr>
        <p:spPr>
          <a:xfrm>
            <a:off x="504000" y="301320"/>
            <a:ext cx="9072000" cy="1261800"/>
          </a:xfrm>
          <a:prstGeom prst="rect">
            <a:avLst/>
          </a:prstGeom>
        </p:spPr>
        <p:txBody>
          <a:bodyPr lIns="0" tIns="0" rIns="0" bIns="0" anchor="ctr"/>
          <a:lstStyle/>
          <a:p>
            <a:endParaRPr lang="nl-NL" sz="1800" b="0" strike="noStrike" spc="-1">
              <a:solidFill>
                <a:srgbClr val="000000"/>
              </a:solidFill>
              <a:uFill>
                <a:solidFill>
                  <a:srgbClr val="FFFFFF"/>
                </a:solidFill>
              </a:uFill>
              <a:latin typeface="Arial"/>
            </a:endParaRPr>
          </a:p>
        </p:txBody>
      </p:sp>
      <p:sp>
        <p:nvSpPr>
          <p:cNvPr id="135" name="PlaceHolder 2"/>
          <p:cNvSpPr>
            <a:spLocks noGrp="1"/>
          </p:cNvSpPr>
          <p:nvPr>
            <p:ph type="body"/>
          </p:nvPr>
        </p:nvSpPr>
        <p:spPr>
          <a:xfrm>
            <a:off x="504000" y="1768680"/>
            <a:ext cx="442692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136" name="PlaceHolder 3"/>
          <p:cNvSpPr>
            <a:spLocks noGrp="1"/>
          </p:cNvSpPr>
          <p:nvPr>
            <p:ph type="body"/>
          </p:nvPr>
        </p:nvSpPr>
        <p:spPr>
          <a:xfrm>
            <a:off x="5152680" y="1768680"/>
            <a:ext cx="442692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137" name="PlaceHolder 4"/>
          <p:cNvSpPr>
            <a:spLocks noGrp="1"/>
          </p:cNvSpPr>
          <p:nvPr>
            <p:ph type="body"/>
          </p:nvPr>
        </p:nvSpPr>
        <p:spPr>
          <a:xfrm>
            <a:off x="5152680" y="4058640"/>
            <a:ext cx="442692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138" name="PlaceHolder 5"/>
          <p:cNvSpPr>
            <a:spLocks noGrp="1"/>
          </p:cNvSpPr>
          <p:nvPr>
            <p:ph type="body"/>
          </p:nvPr>
        </p:nvSpPr>
        <p:spPr>
          <a:xfrm>
            <a:off x="504000" y="4058640"/>
            <a:ext cx="442692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504000" y="301320"/>
            <a:ext cx="9072000" cy="1261800"/>
          </a:xfrm>
          <a:prstGeom prst="rect">
            <a:avLst/>
          </a:prstGeom>
        </p:spPr>
        <p:txBody>
          <a:bodyPr lIns="0" tIns="0" rIns="0" bIns="0" anchor="ctr"/>
          <a:lstStyle/>
          <a:p>
            <a:endParaRPr lang="nl-NL" sz="1800" b="0" strike="noStrike" spc="-1">
              <a:solidFill>
                <a:srgbClr val="000000"/>
              </a:solidFill>
              <a:uFill>
                <a:solidFill>
                  <a:srgbClr val="FFFFFF"/>
                </a:solidFill>
              </a:uFill>
              <a:latin typeface="Arial"/>
            </a:endParaRPr>
          </a:p>
        </p:txBody>
      </p:sp>
      <p:sp>
        <p:nvSpPr>
          <p:cNvPr id="140" name="PlaceHolder 2"/>
          <p:cNvSpPr>
            <a:spLocks noGrp="1"/>
          </p:cNvSpPr>
          <p:nvPr>
            <p:ph type="body"/>
          </p:nvPr>
        </p:nvSpPr>
        <p:spPr>
          <a:xfrm>
            <a:off x="504000" y="1768680"/>
            <a:ext cx="9072000" cy="43840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141" name="PlaceHolder 3"/>
          <p:cNvSpPr>
            <a:spLocks noGrp="1"/>
          </p:cNvSpPr>
          <p:nvPr>
            <p:ph type="body"/>
          </p:nvPr>
        </p:nvSpPr>
        <p:spPr>
          <a:xfrm>
            <a:off x="504000" y="1768680"/>
            <a:ext cx="9072000" cy="43840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pic>
        <p:nvPicPr>
          <p:cNvPr id="142" name="Picture 141"/>
          <p:cNvPicPr/>
          <p:nvPr/>
        </p:nvPicPr>
        <p:blipFill>
          <a:blip r:embed="rId2"/>
          <a:stretch/>
        </p:blipFill>
        <p:spPr>
          <a:xfrm>
            <a:off x="2292480" y="1768680"/>
            <a:ext cx="5494680" cy="4384080"/>
          </a:xfrm>
          <a:prstGeom prst="rect">
            <a:avLst/>
          </a:prstGeom>
          <a:ln>
            <a:noFill/>
          </a:ln>
        </p:spPr>
      </p:pic>
      <p:pic>
        <p:nvPicPr>
          <p:cNvPr id="143" name="Picture 142"/>
          <p:cNvPicPr/>
          <p:nvPr/>
        </p:nvPicPr>
        <p:blipFill>
          <a:blip r:embed="rId2"/>
          <a:stretch/>
        </p:blipFill>
        <p:spPr>
          <a:xfrm>
            <a:off x="2292480" y="1768680"/>
            <a:ext cx="5494680" cy="4384080"/>
          </a:xfrm>
          <a:prstGeom prst="rect">
            <a:avLst/>
          </a:prstGeom>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504000" y="301320"/>
            <a:ext cx="9072000" cy="1261800"/>
          </a:xfrm>
          <a:prstGeom prst="rect">
            <a:avLst/>
          </a:prstGeom>
        </p:spPr>
        <p:txBody>
          <a:bodyPr lIns="0" tIns="0" rIns="0" bIns="0" anchor="ctr"/>
          <a:lstStyle/>
          <a:p>
            <a:endParaRPr lang="nl-NL" sz="1800" b="0" strike="noStrike" spc="-1">
              <a:solidFill>
                <a:srgbClr val="000000"/>
              </a:solidFill>
              <a:uFill>
                <a:solidFill>
                  <a:srgbClr val="FFFFFF"/>
                </a:solidFill>
              </a:uFill>
              <a:latin typeface="Aria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46" name="PlaceHolder 1"/>
          <p:cNvSpPr>
            <a:spLocks noGrp="1"/>
          </p:cNvSpPr>
          <p:nvPr>
            <p:ph type="title"/>
          </p:nvPr>
        </p:nvSpPr>
        <p:spPr>
          <a:xfrm>
            <a:off x="504000" y="301320"/>
            <a:ext cx="9072000" cy="1261800"/>
          </a:xfrm>
          <a:prstGeom prst="rect">
            <a:avLst/>
          </a:prstGeom>
        </p:spPr>
        <p:txBody>
          <a:bodyPr lIns="0" tIns="0" rIns="0" bIns="0" anchor="ctr"/>
          <a:lstStyle/>
          <a:p>
            <a:endParaRPr lang="nl-NL" sz="1800" b="0" strike="noStrike" spc="-1">
              <a:solidFill>
                <a:srgbClr val="000000"/>
              </a:solidFill>
              <a:uFill>
                <a:solidFill>
                  <a:srgbClr val="FFFFFF"/>
                </a:solidFill>
              </a:uFill>
              <a:latin typeface="Arial"/>
            </a:endParaRPr>
          </a:p>
        </p:txBody>
      </p:sp>
      <p:sp>
        <p:nvSpPr>
          <p:cNvPr id="147" name="PlaceHolder 2"/>
          <p:cNvSpPr>
            <a:spLocks noGrp="1"/>
          </p:cNvSpPr>
          <p:nvPr>
            <p:ph type="subTitle"/>
          </p:nvPr>
        </p:nvSpPr>
        <p:spPr>
          <a:xfrm>
            <a:off x="504000" y="1768680"/>
            <a:ext cx="9072000" cy="4384080"/>
          </a:xfrm>
          <a:prstGeom prst="rect">
            <a:avLst/>
          </a:prstGeom>
        </p:spPr>
        <p:txBody>
          <a:bodyPr lIns="0" tIns="0" rIns="0" bIns="0" anchor="ctr"/>
          <a:lstStyle/>
          <a:p>
            <a:pPr algn="ctr"/>
            <a:endParaRPr lang="nl-NL"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504000" y="301320"/>
            <a:ext cx="9072000" cy="1261800"/>
          </a:xfrm>
          <a:prstGeom prst="rect">
            <a:avLst/>
          </a:prstGeom>
        </p:spPr>
        <p:txBody>
          <a:bodyPr lIns="0" tIns="0" rIns="0" bIns="0" anchor="ctr"/>
          <a:lstStyle/>
          <a:p>
            <a:endParaRPr lang="nl-NL" sz="1800" b="0" strike="noStrike" spc="-1">
              <a:solidFill>
                <a:srgbClr val="000000"/>
              </a:solidFill>
              <a:uFill>
                <a:solidFill>
                  <a:srgbClr val="FFFFFF"/>
                </a:solidFill>
              </a:uFill>
              <a:latin typeface="Arial"/>
            </a:endParaRPr>
          </a:p>
        </p:txBody>
      </p:sp>
      <p:sp>
        <p:nvSpPr>
          <p:cNvPr id="149" name="PlaceHolder 2"/>
          <p:cNvSpPr>
            <a:spLocks noGrp="1"/>
          </p:cNvSpPr>
          <p:nvPr>
            <p:ph type="body"/>
          </p:nvPr>
        </p:nvSpPr>
        <p:spPr>
          <a:xfrm>
            <a:off x="504000" y="1768680"/>
            <a:ext cx="9072000" cy="43840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50" name="PlaceHolder 1"/>
          <p:cNvSpPr>
            <a:spLocks noGrp="1"/>
          </p:cNvSpPr>
          <p:nvPr>
            <p:ph type="title"/>
          </p:nvPr>
        </p:nvSpPr>
        <p:spPr>
          <a:xfrm>
            <a:off x="504000" y="301320"/>
            <a:ext cx="9072000" cy="1261800"/>
          </a:xfrm>
          <a:prstGeom prst="rect">
            <a:avLst/>
          </a:prstGeom>
        </p:spPr>
        <p:txBody>
          <a:bodyPr lIns="0" tIns="0" rIns="0" bIns="0" anchor="ctr"/>
          <a:lstStyle/>
          <a:p>
            <a:endParaRPr lang="nl-NL" sz="1800" b="0" strike="noStrike" spc="-1">
              <a:solidFill>
                <a:srgbClr val="000000"/>
              </a:solidFill>
              <a:uFill>
                <a:solidFill>
                  <a:srgbClr val="FFFFFF"/>
                </a:solidFill>
              </a:uFill>
              <a:latin typeface="Arial"/>
            </a:endParaRPr>
          </a:p>
        </p:txBody>
      </p:sp>
      <p:sp>
        <p:nvSpPr>
          <p:cNvPr id="151" name="PlaceHolder 2"/>
          <p:cNvSpPr>
            <a:spLocks noGrp="1"/>
          </p:cNvSpPr>
          <p:nvPr>
            <p:ph type="body"/>
          </p:nvPr>
        </p:nvSpPr>
        <p:spPr>
          <a:xfrm>
            <a:off x="504000" y="1768680"/>
            <a:ext cx="4426920" cy="43840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152" name="PlaceHolder 3"/>
          <p:cNvSpPr>
            <a:spLocks noGrp="1"/>
          </p:cNvSpPr>
          <p:nvPr>
            <p:ph type="body"/>
          </p:nvPr>
        </p:nvSpPr>
        <p:spPr>
          <a:xfrm>
            <a:off x="5152680" y="1768680"/>
            <a:ext cx="4426920" cy="43840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53" name="PlaceHolder 1"/>
          <p:cNvSpPr>
            <a:spLocks noGrp="1"/>
          </p:cNvSpPr>
          <p:nvPr>
            <p:ph type="title"/>
          </p:nvPr>
        </p:nvSpPr>
        <p:spPr>
          <a:xfrm>
            <a:off x="504000" y="301320"/>
            <a:ext cx="9072000" cy="1261800"/>
          </a:xfrm>
          <a:prstGeom prst="rect">
            <a:avLst/>
          </a:prstGeom>
        </p:spPr>
        <p:txBody>
          <a:bodyPr lIns="0" tIns="0" rIns="0" bIns="0" anchor="ctr"/>
          <a:lstStyle/>
          <a:p>
            <a:endParaRPr lang="nl-NL" sz="1800" b="0" strike="noStrike" spc="-1">
              <a:solidFill>
                <a:srgbClr val="000000"/>
              </a:solidFill>
              <a:uFill>
                <a:solidFill>
                  <a:srgbClr val="FFFFFF"/>
                </a:solidFill>
              </a:uFill>
              <a:latin typeface="Aria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54" name="PlaceHolder 1"/>
          <p:cNvSpPr>
            <a:spLocks noGrp="1"/>
          </p:cNvSpPr>
          <p:nvPr>
            <p:ph type="subTitle"/>
          </p:nvPr>
        </p:nvSpPr>
        <p:spPr>
          <a:xfrm>
            <a:off x="504000" y="301320"/>
            <a:ext cx="9072000" cy="5850360"/>
          </a:xfrm>
          <a:prstGeom prst="rect">
            <a:avLst/>
          </a:prstGeom>
        </p:spPr>
        <p:txBody>
          <a:bodyPr lIns="0" tIns="0" rIns="0" bIns="0" anchor="ctr"/>
          <a:lstStyle/>
          <a:p>
            <a:pPr algn="ctr"/>
            <a:endParaRPr lang="nl-NL"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55" name="PlaceHolder 1"/>
          <p:cNvSpPr>
            <a:spLocks noGrp="1"/>
          </p:cNvSpPr>
          <p:nvPr>
            <p:ph type="title"/>
          </p:nvPr>
        </p:nvSpPr>
        <p:spPr>
          <a:xfrm>
            <a:off x="504000" y="301320"/>
            <a:ext cx="9072000" cy="1261800"/>
          </a:xfrm>
          <a:prstGeom prst="rect">
            <a:avLst/>
          </a:prstGeom>
        </p:spPr>
        <p:txBody>
          <a:bodyPr lIns="0" tIns="0" rIns="0" bIns="0" anchor="ctr"/>
          <a:lstStyle/>
          <a:p>
            <a:endParaRPr lang="nl-NL" sz="1800" b="0" strike="noStrike" spc="-1">
              <a:solidFill>
                <a:srgbClr val="000000"/>
              </a:solidFill>
              <a:uFill>
                <a:solidFill>
                  <a:srgbClr val="FFFFFF"/>
                </a:solidFill>
              </a:uFill>
              <a:latin typeface="Arial"/>
            </a:endParaRPr>
          </a:p>
        </p:txBody>
      </p:sp>
      <p:sp>
        <p:nvSpPr>
          <p:cNvPr id="156" name="PlaceHolder 2"/>
          <p:cNvSpPr>
            <a:spLocks noGrp="1"/>
          </p:cNvSpPr>
          <p:nvPr>
            <p:ph type="body"/>
          </p:nvPr>
        </p:nvSpPr>
        <p:spPr>
          <a:xfrm>
            <a:off x="504000" y="1768680"/>
            <a:ext cx="442692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157" name="PlaceHolder 3"/>
          <p:cNvSpPr>
            <a:spLocks noGrp="1"/>
          </p:cNvSpPr>
          <p:nvPr>
            <p:ph type="body"/>
          </p:nvPr>
        </p:nvSpPr>
        <p:spPr>
          <a:xfrm>
            <a:off x="504000" y="4058640"/>
            <a:ext cx="442692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158" name="PlaceHolder 4"/>
          <p:cNvSpPr>
            <a:spLocks noGrp="1"/>
          </p:cNvSpPr>
          <p:nvPr>
            <p:ph type="body"/>
          </p:nvPr>
        </p:nvSpPr>
        <p:spPr>
          <a:xfrm>
            <a:off x="5152680" y="1768680"/>
            <a:ext cx="4426920" cy="43840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9" name="PlaceHolder 1"/>
          <p:cNvSpPr>
            <a:spLocks noGrp="1"/>
          </p:cNvSpPr>
          <p:nvPr>
            <p:ph type="title"/>
          </p:nvPr>
        </p:nvSpPr>
        <p:spPr>
          <a:xfrm>
            <a:off x="504000" y="301320"/>
            <a:ext cx="9072000" cy="1261800"/>
          </a:xfrm>
          <a:prstGeom prst="rect">
            <a:avLst/>
          </a:prstGeom>
        </p:spPr>
        <p:txBody>
          <a:bodyPr lIns="0" tIns="0" rIns="0" bIns="0" anchor="ctr"/>
          <a:lstStyle/>
          <a:p>
            <a:endParaRPr lang="nl-NL" sz="1800" b="0" strike="noStrike" spc="-1">
              <a:solidFill>
                <a:srgbClr val="000000"/>
              </a:solidFill>
              <a:uFill>
                <a:solidFill>
                  <a:srgbClr val="FFFFFF"/>
                </a:solidFill>
              </a:uFill>
              <a:latin typeface="Arial"/>
            </a:endParaRPr>
          </a:p>
        </p:txBody>
      </p:sp>
      <p:sp>
        <p:nvSpPr>
          <p:cNvPr id="160" name="PlaceHolder 2"/>
          <p:cNvSpPr>
            <a:spLocks noGrp="1"/>
          </p:cNvSpPr>
          <p:nvPr>
            <p:ph type="body"/>
          </p:nvPr>
        </p:nvSpPr>
        <p:spPr>
          <a:xfrm>
            <a:off x="504000" y="1768680"/>
            <a:ext cx="4426920" cy="43840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161" name="PlaceHolder 3"/>
          <p:cNvSpPr>
            <a:spLocks noGrp="1"/>
          </p:cNvSpPr>
          <p:nvPr>
            <p:ph type="body"/>
          </p:nvPr>
        </p:nvSpPr>
        <p:spPr>
          <a:xfrm>
            <a:off x="5152680" y="1768680"/>
            <a:ext cx="442692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162" name="PlaceHolder 4"/>
          <p:cNvSpPr>
            <a:spLocks noGrp="1"/>
          </p:cNvSpPr>
          <p:nvPr>
            <p:ph type="body"/>
          </p:nvPr>
        </p:nvSpPr>
        <p:spPr>
          <a:xfrm>
            <a:off x="5152680" y="4058640"/>
            <a:ext cx="442692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63" name="PlaceHolder 1"/>
          <p:cNvSpPr>
            <a:spLocks noGrp="1"/>
          </p:cNvSpPr>
          <p:nvPr>
            <p:ph type="title"/>
          </p:nvPr>
        </p:nvSpPr>
        <p:spPr>
          <a:xfrm>
            <a:off x="504000" y="301320"/>
            <a:ext cx="9072000" cy="1261800"/>
          </a:xfrm>
          <a:prstGeom prst="rect">
            <a:avLst/>
          </a:prstGeom>
        </p:spPr>
        <p:txBody>
          <a:bodyPr lIns="0" tIns="0" rIns="0" bIns="0" anchor="ctr"/>
          <a:lstStyle/>
          <a:p>
            <a:endParaRPr lang="nl-NL" sz="1800" b="0" strike="noStrike" spc="-1">
              <a:solidFill>
                <a:srgbClr val="000000"/>
              </a:solidFill>
              <a:uFill>
                <a:solidFill>
                  <a:srgbClr val="FFFFFF"/>
                </a:solidFill>
              </a:uFill>
              <a:latin typeface="Arial"/>
            </a:endParaRPr>
          </a:p>
        </p:txBody>
      </p:sp>
      <p:sp>
        <p:nvSpPr>
          <p:cNvPr id="164" name="PlaceHolder 2"/>
          <p:cNvSpPr>
            <a:spLocks noGrp="1"/>
          </p:cNvSpPr>
          <p:nvPr>
            <p:ph type="body"/>
          </p:nvPr>
        </p:nvSpPr>
        <p:spPr>
          <a:xfrm>
            <a:off x="504000" y="1768680"/>
            <a:ext cx="442692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165" name="PlaceHolder 3"/>
          <p:cNvSpPr>
            <a:spLocks noGrp="1"/>
          </p:cNvSpPr>
          <p:nvPr>
            <p:ph type="body"/>
          </p:nvPr>
        </p:nvSpPr>
        <p:spPr>
          <a:xfrm>
            <a:off x="5152680" y="1768680"/>
            <a:ext cx="442692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166" name="PlaceHolder 4"/>
          <p:cNvSpPr>
            <a:spLocks noGrp="1"/>
          </p:cNvSpPr>
          <p:nvPr>
            <p:ph type="body"/>
          </p:nvPr>
        </p:nvSpPr>
        <p:spPr>
          <a:xfrm>
            <a:off x="504000" y="4058640"/>
            <a:ext cx="907200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67" name="PlaceHolder 1"/>
          <p:cNvSpPr>
            <a:spLocks noGrp="1"/>
          </p:cNvSpPr>
          <p:nvPr>
            <p:ph type="title"/>
          </p:nvPr>
        </p:nvSpPr>
        <p:spPr>
          <a:xfrm>
            <a:off x="504000" y="301320"/>
            <a:ext cx="9072000" cy="1261800"/>
          </a:xfrm>
          <a:prstGeom prst="rect">
            <a:avLst/>
          </a:prstGeom>
        </p:spPr>
        <p:txBody>
          <a:bodyPr lIns="0" tIns="0" rIns="0" bIns="0" anchor="ctr"/>
          <a:lstStyle/>
          <a:p>
            <a:endParaRPr lang="nl-NL" sz="1800" b="0" strike="noStrike" spc="-1">
              <a:solidFill>
                <a:srgbClr val="000000"/>
              </a:solidFill>
              <a:uFill>
                <a:solidFill>
                  <a:srgbClr val="FFFFFF"/>
                </a:solidFill>
              </a:uFill>
              <a:latin typeface="Arial"/>
            </a:endParaRPr>
          </a:p>
        </p:txBody>
      </p:sp>
      <p:sp>
        <p:nvSpPr>
          <p:cNvPr id="168" name="PlaceHolder 2"/>
          <p:cNvSpPr>
            <a:spLocks noGrp="1"/>
          </p:cNvSpPr>
          <p:nvPr>
            <p:ph type="body"/>
          </p:nvPr>
        </p:nvSpPr>
        <p:spPr>
          <a:xfrm>
            <a:off x="504000" y="1768680"/>
            <a:ext cx="907200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169" name="PlaceHolder 3"/>
          <p:cNvSpPr>
            <a:spLocks noGrp="1"/>
          </p:cNvSpPr>
          <p:nvPr>
            <p:ph type="body"/>
          </p:nvPr>
        </p:nvSpPr>
        <p:spPr>
          <a:xfrm>
            <a:off x="504000" y="4058640"/>
            <a:ext cx="907200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70" name="PlaceHolder 1"/>
          <p:cNvSpPr>
            <a:spLocks noGrp="1"/>
          </p:cNvSpPr>
          <p:nvPr>
            <p:ph type="title"/>
          </p:nvPr>
        </p:nvSpPr>
        <p:spPr>
          <a:xfrm>
            <a:off x="504000" y="301320"/>
            <a:ext cx="9072000" cy="1261800"/>
          </a:xfrm>
          <a:prstGeom prst="rect">
            <a:avLst/>
          </a:prstGeom>
        </p:spPr>
        <p:txBody>
          <a:bodyPr lIns="0" tIns="0" rIns="0" bIns="0" anchor="ctr"/>
          <a:lstStyle/>
          <a:p>
            <a:endParaRPr lang="nl-NL" sz="1800" b="0" strike="noStrike" spc="-1">
              <a:solidFill>
                <a:srgbClr val="000000"/>
              </a:solidFill>
              <a:uFill>
                <a:solidFill>
                  <a:srgbClr val="FFFFFF"/>
                </a:solidFill>
              </a:uFill>
              <a:latin typeface="Arial"/>
            </a:endParaRPr>
          </a:p>
        </p:txBody>
      </p:sp>
      <p:sp>
        <p:nvSpPr>
          <p:cNvPr id="171" name="PlaceHolder 2"/>
          <p:cNvSpPr>
            <a:spLocks noGrp="1"/>
          </p:cNvSpPr>
          <p:nvPr>
            <p:ph type="body"/>
          </p:nvPr>
        </p:nvSpPr>
        <p:spPr>
          <a:xfrm>
            <a:off x="504000" y="1768680"/>
            <a:ext cx="442692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172" name="PlaceHolder 3"/>
          <p:cNvSpPr>
            <a:spLocks noGrp="1"/>
          </p:cNvSpPr>
          <p:nvPr>
            <p:ph type="body"/>
          </p:nvPr>
        </p:nvSpPr>
        <p:spPr>
          <a:xfrm>
            <a:off x="5152680" y="1768680"/>
            <a:ext cx="442692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173" name="PlaceHolder 4"/>
          <p:cNvSpPr>
            <a:spLocks noGrp="1"/>
          </p:cNvSpPr>
          <p:nvPr>
            <p:ph type="body"/>
          </p:nvPr>
        </p:nvSpPr>
        <p:spPr>
          <a:xfrm>
            <a:off x="5152680" y="4058640"/>
            <a:ext cx="442692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174" name="PlaceHolder 5"/>
          <p:cNvSpPr>
            <a:spLocks noGrp="1"/>
          </p:cNvSpPr>
          <p:nvPr>
            <p:ph type="body"/>
          </p:nvPr>
        </p:nvSpPr>
        <p:spPr>
          <a:xfrm>
            <a:off x="504000" y="4058640"/>
            <a:ext cx="442692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504000" y="301320"/>
            <a:ext cx="9072000" cy="5850360"/>
          </a:xfrm>
          <a:prstGeom prst="rect">
            <a:avLst/>
          </a:prstGeom>
        </p:spPr>
        <p:txBody>
          <a:bodyPr lIns="0" tIns="0" rIns="0" bIns="0" anchor="ctr"/>
          <a:lstStyle/>
          <a:p>
            <a:pPr algn="ctr"/>
            <a:endParaRPr lang="nl-NL"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75" name="PlaceHolder 1"/>
          <p:cNvSpPr>
            <a:spLocks noGrp="1"/>
          </p:cNvSpPr>
          <p:nvPr>
            <p:ph type="title"/>
          </p:nvPr>
        </p:nvSpPr>
        <p:spPr>
          <a:xfrm>
            <a:off x="504000" y="301320"/>
            <a:ext cx="9072000" cy="1261800"/>
          </a:xfrm>
          <a:prstGeom prst="rect">
            <a:avLst/>
          </a:prstGeom>
        </p:spPr>
        <p:txBody>
          <a:bodyPr lIns="0" tIns="0" rIns="0" bIns="0" anchor="ctr"/>
          <a:lstStyle/>
          <a:p>
            <a:endParaRPr lang="nl-NL" sz="1800" b="0" strike="noStrike" spc="-1">
              <a:solidFill>
                <a:srgbClr val="000000"/>
              </a:solidFill>
              <a:uFill>
                <a:solidFill>
                  <a:srgbClr val="FFFFFF"/>
                </a:solidFill>
              </a:uFill>
              <a:latin typeface="Arial"/>
            </a:endParaRPr>
          </a:p>
        </p:txBody>
      </p:sp>
      <p:sp>
        <p:nvSpPr>
          <p:cNvPr id="176" name="PlaceHolder 2"/>
          <p:cNvSpPr>
            <a:spLocks noGrp="1"/>
          </p:cNvSpPr>
          <p:nvPr>
            <p:ph type="body"/>
          </p:nvPr>
        </p:nvSpPr>
        <p:spPr>
          <a:xfrm>
            <a:off x="504000" y="1768680"/>
            <a:ext cx="9072000" cy="43840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177" name="PlaceHolder 3"/>
          <p:cNvSpPr>
            <a:spLocks noGrp="1"/>
          </p:cNvSpPr>
          <p:nvPr>
            <p:ph type="body"/>
          </p:nvPr>
        </p:nvSpPr>
        <p:spPr>
          <a:xfrm>
            <a:off x="504000" y="1768680"/>
            <a:ext cx="9072000" cy="43840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pic>
        <p:nvPicPr>
          <p:cNvPr id="178" name="Picture 177"/>
          <p:cNvPicPr/>
          <p:nvPr/>
        </p:nvPicPr>
        <p:blipFill>
          <a:blip r:embed="rId2"/>
          <a:stretch/>
        </p:blipFill>
        <p:spPr>
          <a:xfrm>
            <a:off x="2292480" y="1768680"/>
            <a:ext cx="5494680" cy="4384080"/>
          </a:xfrm>
          <a:prstGeom prst="rect">
            <a:avLst/>
          </a:prstGeom>
          <a:ln>
            <a:noFill/>
          </a:ln>
        </p:spPr>
      </p:pic>
      <p:pic>
        <p:nvPicPr>
          <p:cNvPr id="179" name="Picture 178"/>
          <p:cNvPicPr/>
          <p:nvPr/>
        </p:nvPicPr>
        <p:blipFill>
          <a:blip r:embed="rId2"/>
          <a:stretch/>
        </p:blipFill>
        <p:spPr>
          <a:xfrm>
            <a:off x="2292480" y="1768680"/>
            <a:ext cx="5494680" cy="4384080"/>
          </a:xfrm>
          <a:prstGeom prst="rect">
            <a:avLst/>
          </a:prstGeom>
          <a:ln>
            <a:noFill/>
          </a:ln>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82" name="PlaceHolder 1"/>
          <p:cNvSpPr>
            <a:spLocks noGrp="1"/>
          </p:cNvSpPr>
          <p:nvPr>
            <p:ph type="title"/>
          </p:nvPr>
        </p:nvSpPr>
        <p:spPr>
          <a:xfrm>
            <a:off x="504000" y="301320"/>
            <a:ext cx="9072000" cy="1261800"/>
          </a:xfrm>
          <a:prstGeom prst="rect">
            <a:avLst/>
          </a:prstGeom>
        </p:spPr>
        <p:txBody>
          <a:bodyPr lIns="0" tIns="0" rIns="0" bIns="0" anchor="ctr"/>
          <a:lstStyle/>
          <a:p>
            <a:endParaRPr lang="nl-NL" sz="1800" b="0" strike="noStrike" spc="-1">
              <a:solidFill>
                <a:srgbClr val="000000"/>
              </a:solidFill>
              <a:uFill>
                <a:solidFill>
                  <a:srgbClr val="FFFFFF"/>
                </a:solidFill>
              </a:uFill>
              <a:latin typeface="Arial"/>
            </a:endParaRPr>
          </a:p>
        </p:txBody>
      </p:sp>
      <p:sp>
        <p:nvSpPr>
          <p:cNvPr id="183" name="PlaceHolder 2"/>
          <p:cNvSpPr>
            <a:spLocks noGrp="1"/>
          </p:cNvSpPr>
          <p:nvPr>
            <p:ph type="subTitle"/>
          </p:nvPr>
        </p:nvSpPr>
        <p:spPr>
          <a:xfrm>
            <a:off x="504000" y="1768680"/>
            <a:ext cx="9072000" cy="4384080"/>
          </a:xfrm>
          <a:prstGeom prst="rect">
            <a:avLst/>
          </a:prstGeom>
        </p:spPr>
        <p:txBody>
          <a:bodyPr lIns="0" tIns="0" rIns="0" bIns="0" anchor="ctr"/>
          <a:lstStyle/>
          <a:p>
            <a:pPr algn="ctr"/>
            <a:endParaRPr lang="nl-NL"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84" name="PlaceHolder 1"/>
          <p:cNvSpPr>
            <a:spLocks noGrp="1"/>
          </p:cNvSpPr>
          <p:nvPr>
            <p:ph type="title"/>
          </p:nvPr>
        </p:nvSpPr>
        <p:spPr>
          <a:xfrm>
            <a:off x="504000" y="301320"/>
            <a:ext cx="9072000" cy="1261800"/>
          </a:xfrm>
          <a:prstGeom prst="rect">
            <a:avLst/>
          </a:prstGeom>
        </p:spPr>
        <p:txBody>
          <a:bodyPr lIns="0" tIns="0" rIns="0" bIns="0" anchor="ctr"/>
          <a:lstStyle/>
          <a:p>
            <a:endParaRPr lang="nl-NL" sz="1800" b="0" strike="noStrike" spc="-1">
              <a:solidFill>
                <a:srgbClr val="000000"/>
              </a:solidFill>
              <a:uFill>
                <a:solidFill>
                  <a:srgbClr val="FFFFFF"/>
                </a:solidFill>
              </a:uFill>
              <a:latin typeface="Arial"/>
            </a:endParaRPr>
          </a:p>
        </p:txBody>
      </p:sp>
      <p:sp>
        <p:nvSpPr>
          <p:cNvPr id="185" name="PlaceHolder 2"/>
          <p:cNvSpPr>
            <a:spLocks noGrp="1"/>
          </p:cNvSpPr>
          <p:nvPr>
            <p:ph type="body"/>
          </p:nvPr>
        </p:nvSpPr>
        <p:spPr>
          <a:xfrm>
            <a:off x="504000" y="1768680"/>
            <a:ext cx="9072000" cy="43840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86" name="PlaceHolder 1"/>
          <p:cNvSpPr>
            <a:spLocks noGrp="1"/>
          </p:cNvSpPr>
          <p:nvPr>
            <p:ph type="title"/>
          </p:nvPr>
        </p:nvSpPr>
        <p:spPr>
          <a:xfrm>
            <a:off x="504000" y="301320"/>
            <a:ext cx="9072000" cy="1261800"/>
          </a:xfrm>
          <a:prstGeom prst="rect">
            <a:avLst/>
          </a:prstGeom>
        </p:spPr>
        <p:txBody>
          <a:bodyPr lIns="0" tIns="0" rIns="0" bIns="0" anchor="ctr"/>
          <a:lstStyle/>
          <a:p>
            <a:endParaRPr lang="nl-NL" sz="1800" b="0" strike="noStrike" spc="-1">
              <a:solidFill>
                <a:srgbClr val="000000"/>
              </a:solidFill>
              <a:uFill>
                <a:solidFill>
                  <a:srgbClr val="FFFFFF"/>
                </a:solidFill>
              </a:uFill>
              <a:latin typeface="Arial"/>
            </a:endParaRPr>
          </a:p>
        </p:txBody>
      </p:sp>
      <p:sp>
        <p:nvSpPr>
          <p:cNvPr id="187" name="PlaceHolder 2"/>
          <p:cNvSpPr>
            <a:spLocks noGrp="1"/>
          </p:cNvSpPr>
          <p:nvPr>
            <p:ph type="body"/>
          </p:nvPr>
        </p:nvSpPr>
        <p:spPr>
          <a:xfrm>
            <a:off x="504000" y="1768680"/>
            <a:ext cx="4426920" cy="43840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188" name="PlaceHolder 3"/>
          <p:cNvSpPr>
            <a:spLocks noGrp="1"/>
          </p:cNvSpPr>
          <p:nvPr>
            <p:ph type="body"/>
          </p:nvPr>
        </p:nvSpPr>
        <p:spPr>
          <a:xfrm>
            <a:off x="5152680" y="1768680"/>
            <a:ext cx="4426920" cy="43840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89" name="PlaceHolder 1"/>
          <p:cNvSpPr>
            <a:spLocks noGrp="1"/>
          </p:cNvSpPr>
          <p:nvPr>
            <p:ph type="title"/>
          </p:nvPr>
        </p:nvSpPr>
        <p:spPr>
          <a:xfrm>
            <a:off x="504000" y="301320"/>
            <a:ext cx="9072000" cy="1261800"/>
          </a:xfrm>
          <a:prstGeom prst="rect">
            <a:avLst/>
          </a:prstGeom>
        </p:spPr>
        <p:txBody>
          <a:bodyPr lIns="0" tIns="0" rIns="0" bIns="0" anchor="ctr"/>
          <a:lstStyle/>
          <a:p>
            <a:endParaRPr lang="nl-NL" sz="1800" b="0" strike="noStrike" spc="-1">
              <a:solidFill>
                <a:srgbClr val="000000"/>
              </a:solidFill>
              <a:uFill>
                <a:solidFill>
                  <a:srgbClr val="FFFFFF"/>
                </a:solidFill>
              </a:uFill>
              <a:latin typeface="Aria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90" name="PlaceHolder 1"/>
          <p:cNvSpPr>
            <a:spLocks noGrp="1"/>
          </p:cNvSpPr>
          <p:nvPr>
            <p:ph type="subTitle"/>
          </p:nvPr>
        </p:nvSpPr>
        <p:spPr>
          <a:xfrm>
            <a:off x="504000" y="301320"/>
            <a:ext cx="9072000" cy="5850360"/>
          </a:xfrm>
          <a:prstGeom prst="rect">
            <a:avLst/>
          </a:prstGeom>
        </p:spPr>
        <p:txBody>
          <a:bodyPr lIns="0" tIns="0" rIns="0" bIns="0" anchor="ctr"/>
          <a:lstStyle/>
          <a:p>
            <a:pPr algn="ctr"/>
            <a:endParaRPr lang="nl-NL"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91" name="PlaceHolder 1"/>
          <p:cNvSpPr>
            <a:spLocks noGrp="1"/>
          </p:cNvSpPr>
          <p:nvPr>
            <p:ph type="title"/>
          </p:nvPr>
        </p:nvSpPr>
        <p:spPr>
          <a:xfrm>
            <a:off x="504000" y="301320"/>
            <a:ext cx="9072000" cy="1261800"/>
          </a:xfrm>
          <a:prstGeom prst="rect">
            <a:avLst/>
          </a:prstGeom>
        </p:spPr>
        <p:txBody>
          <a:bodyPr lIns="0" tIns="0" rIns="0" bIns="0" anchor="ctr"/>
          <a:lstStyle/>
          <a:p>
            <a:endParaRPr lang="nl-NL" sz="1800" b="0" strike="noStrike" spc="-1">
              <a:solidFill>
                <a:srgbClr val="000000"/>
              </a:solidFill>
              <a:uFill>
                <a:solidFill>
                  <a:srgbClr val="FFFFFF"/>
                </a:solidFill>
              </a:uFill>
              <a:latin typeface="Arial"/>
            </a:endParaRPr>
          </a:p>
        </p:txBody>
      </p:sp>
      <p:sp>
        <p:nvSpPr>
          <p:cNvPr id="192" name="PlaceHolder 2"/>
          <p:cNvSpPr>
            <a:spLocks noGrp="1"/>
          </p:cNvSpPr>
          <p:nvPr>
            <p:ph type="body"/>
          </p:nvPr>
        </p:nvSpPr>
        <p:spPr>
          <a:xfrm>
            <a:off x="504000" y="1768680"/>
            <a:ext cx="442692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193" name="PlaceHolder 3"/>
          <p:cNvSpPr>
            <a:spLocks noGrp="1"/>
          </p:cNvSpPr>
          <p:nvPr>
            <p:ph type="body"/>
          </p:nvPr>
        </p:nvSpPr>
        <p:spPr>
          <a:xfrm>
            <a:off x="504000" y="4058640"/>
            <a:ext cx="442692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194" name="PlaceHolder 4"/>
          <p:cNvSpPr>
            <a:spLocks noGrp="1"/>
          </p:cNvSpPr>
          <p:nvPr>
            <p:ph type="body"/>
          </p:nvPr>
        </p:nvSpPr>
        <p:spPr>
          <a:xfrm>
            <a:off x="5152680" y="1768680"/>
            <a:ext cx="4426920" cy="43840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95" name="PlaceHolder 1"/>
          <p:cNvSpPr>
            <a:spLocks noGrp="1"/>
          </p:cNvSpPr>
          <p:nvPr>
            <p:ph type="title"/>
          </p:nvPr>
        </p:nvSpPr>
        <p:spPr>
          <a:xfrm>
            <a:off x="504000" y="301320"/>
            <a:ext cx="9072000" cy="1261800"/>
          </a:xfrm>
          <a:prstGeom prst="rect">
            <a:avLst/>
          </a:prstGeom>
        </p:spPr>
        <p:txBody>
          <a:bodyPr lIns="0" tIns="0" rIns="0" bIns="0" anchor="ctr"/>
          <a:lstStyle/>
          <a:p>
            <a:endParaRPr lang="nl-NL" sz="1800" b="0" strike="noStrike" spc="-1">
              <a:solidFill>
                <a:srgbClr val="000000"/>
              </a:solidFill>
              <a:uFill>
                <a:solidFill>
                  <a:srgbClr val="FFFFFF"/>
                </a:solidFill>
              </a:uFill>
              <a:latin typeface="Arial"/>
            </a:endParaRPr>
          </a:p>
        </p:txBody>
      </p:sp>
      <p:sp>
        <p:nvSpPr>
          <p:cNvPr id="196" name="PlaceHolder 2"/>
          <p:cNvSpPr>
            <a:spLocks noGrp="1"/>
          </p:cNvSpPr>
          <p:nvPr>
            <p:ph type="body"/>
          </p:nvPr>
        </p:nvSpPr>
        <p:spPr>
          <a:xfrm>
            <a:off x="504000" y="1768680"/>
            <a:ext cx="4426920" cy="43840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197" name="PlaceHolder 3"/>
          <p:cNvSpPr>
            <a:spLocks noGrp="1"/>
          </p:cNvSpPr>
          <p:nvPr>
            <p:ph type="body"/>
          </p:nvPr>
        </p:nvSpPr>
        <p:spPr>
          <a:xfrm>
            <a:off x="5152680" y="1768680"/>
            <a:ext cx="442692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198" name="PlaceHolder 4"/>
          <p:cNvSpPr>
            <a:spLocks noGrp="1"/>
          </p:cNvSpPr>
          <p:nvPr>
            <p:ph type="body"/>
          </p:nvPr>
        </p:nvSpPr>
        <p:spPr>
          <a:xfrm>
            <a:off x="5152680" y="4058640"/>
            <a:ext cx="442692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9" name="PlaceHolder 1"/>
          <p:cNvSpPr>
            <a:spLocks noGrp="1"/>
          </p:cNvSpPr>
          <p:nvPr>
            <p:ph type="title"/>
          </p:nvPr>
        </p:nvSpPr>
        <p:spPr>
          <a:xfrm>
            <a:off x="504000" y="301320"/>
            <a:ext cx="9072000" cy="1261800"/>
          </a:xfrm>
          <a:prstGeom prst="rect">
            <a:avLst/>
          </a:prstGeom>
        </p:spPr>
        <p:txBody>
          <a:bodyPr lIns="0" tIns="0" rIns="0" bIns="0" anchor="ctr"/>
          <a:lstStyle/>
          <a:p>
            <a:endParaRPr lang="nl-NL" sz="1800" b="0" strike="noStrike" spc="-1">
              <a:solidFill>
                <a:srgbClr val="000000"/>
              </a:solidFill>
              <a:uFill>
                <a:solidFill>
                  <a:srgbClr val="FFFFFF"/>
                </a:solidFill>
              </a:uFill>
              <a:latin typeface="Arial"/>
            </a:endParaRPr>
          </a:p>
        </p:txBody>
      </p:sp>
      <p:sp>
        <p:nvSpPr>
          <p:cNvPr id="200" name="PlaceHolder 2"/>
          <p:cNvSpPr>
            <a:spLocks noGrp="1"/>
          </p:cNvSpPr>
          <p:nvPr>
            <p:ph type="body"/>
          </p:nvPr>
        </p:nvSpPr>
        <p:spPr>
          <a:xfrm>
            <a:off x="504000" y="1768680"/>
            <a:ext cx="442692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201" name="PlaceHolder 3"/>
          <p:cNvSpPr>
            <a:spLocks noGrp="1"/>
          </p:cNvSpPr>
          <p:nvPr>
            <p:ph type="body"/>
          </p:nvPr>
        </p:nvSpPr>
        <p:spPr>
          <a:xfrm>
            <a:off x="5152680" y="1768680"/>
            <a:ext cx="442692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202" name="PlaceHolder 4"/>
          <p:cNvSpPr>
            <a:spLocks noGrp="1"/>
          </p:cNvSpPr>
          <p:nvPr>
            <p:ph type="body"/>
          </p:nvPr>
        </p:nvSpPr>
        <p:spPr>
          <a:xfrm>
            <a:off x="504000" y="4058640"/>
            <a:ext cx="907200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504000" y="301320"/>
            <a:ext cx="9072000" cy="1261800"/>
          </a:xfrm>
          <a:prstGeom prst="rect">
            <a:avLst/>
          </a:prstGeom>
        </p:spPr>
        <p:txBody>
          <a:bodyPr lIns="0" tIns="0" rIns="0" bIns="0" anchor="ctr"/>
          <a:lstStyle/>
          <a:p>
            <a:endParaRPr lang="nl-NL" sz="1800" b="0" strike="noStrike" spc="-1">
              <a:solidFill>
                <a:srgbClr val="000000"/>
              </a:solidFill>
              <a:uFill>
                <a:solidFill>
                  <a:srgbClr val="FFFFFF"/>
                </a:solidFill>
              </a:uFill>
              <a:latin typeface="Arial"/>
            </a:endParaRPr>
          </a:p>
        </p:txBody>
      </p:sp>
      <p:sp>
        <p:nvSpPr>
          <p:cNvPr id="12" name="PlaceHolder 2"/>
          <p:cNvSpPr>
            <a:spLocks noGrp="1"/>
          </p:cNvSpPr>
          <p:nvPr>
            <p:ph type="body"/>
          </p:nvPr>
        </p:nvSpPr>
        <p:spPr>
          <a:xfrm>
            <a:off x="504000" y="1768680"/>
            <a:ext cx="442692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13" name="PlaceHolder 3"/>
          <p:cNvSpPr>
            <a:spLocks noGrp="1"/>
          </p:cNvSpPr>
          <p:nvPr>
            <p:ph type="body"/>
          </p:nvPr>
        </p:nvSpPr>
        <p:spPr>
          <a:xfrm>
            <a:off x="504000" y="4058640"/>
            <a:ext cx="442692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14" name="PlaceHolder 4"/>
          <p:cNvSpPr>
            <a:spLocks noGrp="1"/>
          </p:cNvSpPr>
          <p:nvPr>
            <p:ph type="body"/>
          </p:nvPr>
        </p:nvSpPr>
        <p:spPr>
          <a:xfrm>
            <a:off x="5152680" y="1768680"/>
            <a:ext cx="4426920" cy="43840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03" name="PlaceHolder 1"/>
          <p:cNvSpPr>
            <a:spLocks noGrp="1"/>
          </p:cNvSpPr>
          <p:nvPr>
            <p:ph type="title"/>
          </p:nvPr>
        </p:nvSpPr>
        <p:spPr>
          <a:xfrm>
            <a:off x="504000" y="301320"/>
            <a:ext cx="9072000" cy="1261800"/>
          </a:xfrm>
          <a:prstGeom prst="rect">
            <a:avLst/>
          </a:prstGeom>
        </p:spPr>
        <p:txBody>
          <a:bodyPr lIns="0" tIns="0" rIns="0" bIns="0" anchor="ctr"/>
          <a:lstStyle/>
          <a:p>
            <a:endParaRPr lang="nl-NL" sz="1800" b="0" strike="noStrike" spc="-1">
              <a:solidFill>
                <a:srgbClr val="000000"/>
              </a:solidFill>
              <a:uFill>
                <a:solidFill>
                  <a:srgbClr val="FFFFFF"/>
                </a:solidFill>
              </a:uFill>
              <a:latin typeface="Arial"/>
            </a:endParaRPr>
          </a:p>
        </p:txBody>
      </p:sp>
      <p:sp>
        <p:nvSpPr>
          <p:cNvPr id="204" name="PlaceHolder 2"/>
          <p:cNvSpPr>
            <a:spLocks noGrp="1"/>
          </p:cNvSpPr>
          <p:nvPr>
            <p:ph type="body"/>
          </p:nvPr>
        </p:nvSpPr>
        <p:spPr>
          <a:xfrm>
            <a:off x="504000" y="1768680"/>
            <a:ext cx="907200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205" name="PlaceHolder 3"/>
          <p:cNvSpPr>
            <a:spLocks noGrp="1"/>
          </p:cNvSpPr>
          <p:nvPr>
            <p:ph type="body"/>
          </p:nvPr>
        </p:nvSpPr>
        <p:spPr>
          <a:xfrm>
            <a:off x="504000" y="4058640"/>
            <a:ext cx="907200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06" name="PlaceHolder 1"/>
          <p:cNvSpPr>
            <a:spLocks noGrp="1"/>
          </p:cNvSpPr>
          <p:nvPr>
            <p:ph type="title"/>
          </p:nvPr>
        </p:nvSpPr>
        <p:spPr>
          <a:xfrm>
            <a:off x="504000" y="301320"/>
            <a:ext cx="9072000" cy="1261800"/>
          </a:xfrm>
          <a:prstGeom prst="rect">
            <a:avLst/>
          </a:prstGeom>
        </p:spPr>
        <p:txBody>
          <a:bodyPr lIns="0" tIns="0" rIns="0" bIns="0" anchor="ctr"/>
          <a:lstStyle/>
          <a:p>
            <a:endParaRPr lang="nl-NL" sz="1800" b="0" strike="noStrike" spc="-1">
              <a:solidFill>
                <a:srgbClr val="000000"/>
              </a:solidFill>
              <a:uFill>
                <a:solidFill>
                  <a:srgbClr val="FFFFFF"/>
                </a:solidFill>
              </a:uFill>
              <a:latin typeface="Arial"/>
            </a:endParaRPr>
          </a:p>
        </p:txBody>
      </p:sp>
      <p:sp>
        <p:nvSpPr>
          <p:cNvPr id="207" name="PlaceHolder 2"/>
          <p:cNvSpPr>
            <a:spLocks noGrp="1"/>
          </p:cNvSpPr>
          <p:nvPr>
            <p:ph type="body"/>
          </p:nvPr>
        </p:nvSpPr>
        <p:spPr>
          <a:xfrm>
            <a:off x="504000" y="1768680"/>
            <a:ext cx="442692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208" name="PlaceHolder 3"/>
          <p:cNvSpPr>
            <a:spLocks noGrp="1"/>
          </p:cNvSpPr>
          <p:nvPr>
            <p:ph type="body"/>
          </p:nvPr>
        </p:nvSpPr>
        <p:spPr>
          <a:xfrm>
            <a:off x="5152680" y="1768680"/>
            <a:ext cx="442692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209" name="PlaceHolder 4"/>
          <p:cNvSpPr>
            <a:spLocks noGrp="1"/>
          </p:cNvSpPr>
          <p:nvPr>
            <p:ph type="body"/>
          </p:nvPr>
        </p:nvSpPr>
        <p:spPr>
          <a:xfrm>
            <a:off x="5152680" y="4058640"/>
            <a:ext cx="442692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210" name="PlaceHolder 5"/>
          <p:cNvSpPr>
            <a:spLocks noGrp="1"/>
          </p:cNvSpPr>
          <p:nvPr>
            <p:ph type="body"/>
          </p:nvPr>
        </p:nvSpPr>
        <p:spPr>
          <a:xfrm>
            <a:off x="504000" y="4058640"/>
            <a:ext cx="442692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11" name="PlaceHolder 1"/>
          <p:cNvSpPr>
            <a:spLocks noGrp="1"/>
          </p:cNvSpPr>
          <p:nvPr>
            <p:ph type="title"/>
          </p:nvPr>
        </p:nvSpPr>
        <p:spPr>
          <a:xfrm>
            <a:off x="504000" y="301320"/>
            <a:ext cx="9072000" cy="1261800"/>
          </a:xfrm>
          <a:prstGeom prst="rect">
            <a:avLst/>
          </a:prstGeom>
        </p:spPr>
        <p:txBody>
          <a:bodyPr lIns="0" tIns="0" rIns="0" bIns="0" anchor="ctr"/>
          <a:lstStyle/>
          <a:p>
            <a:endParaRPr lang="nl-NL" sz="1800" b="0" strike="noStrike" spc="-1">
              <a:solidFill>
                <a:srgbClr val="000000"/>
              </a:solidFill>
              <a:uFill>
                <a:solidFill>
                  <a:srgbClr val="FFFFFF"/>
                </a:solidFill>
              </a:uFill>
              <a:latin typeface="Arial"/>
            </a:endParaRPr>
          </a:p>
        </p:txBody>
      </p:sp>
      <p:sp>
        <p:nvSpPr>
          <p:cNvPr id="212" name="PlaceHolder 2"/>
          <p:cNvSpPr>
            <a:spLocks noGrp="1"/>
          </p:cNvSpPr>
          <p:nvPr>
            <p:ph type="body"/>
          </p:nvPr>
        </p:nvSpPr>
        <p:spPr>
          <a:xfrm>
            <a:off x="504000" y="1768680"/>
            <a:ext cx="9072000" cy="43840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213" name="PlaceHolder 3"/>
          <p:cNvSpPr>
            <a:spLocks noGrp="1"/>
          </p:cNvSpPr>
          <p:nvPr>
            <p:ph type="body"/>
          </p:nvPr>
        </p:nvSpPr>
        <p:spPr>
          <a:xfrm>
            <a:off x="504000" y="1768680"/>
            <a:ext cx="9072000" cy="43840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pic>
        <p:nvPicPr>
          <p:cNvPr id="214" name="Picture 213"/>
          <p:cNvPicPr/>
          <p:nvPr/>
        </p:nvPicPr>
        <p:blipFill>
          <a:blip r:embed="rId2"/>
          <a:stretch/>
        </p:blipFill>
        <p:spPr>
          <a:xfrm>
            <a:off x="2292480" y="1768680"/>
            <a:ext cx="5494680" cy="4384080"/>
          </a:xfrm>
          <a:prstGeom prst="rect">
            <a:avLst/>
          </a:prstGeom>
          <a:ln>
            <a:noFill/>
          </a:ln>
        </p:spPr>
      </p:pic>
      <p:pic>
        <p:nvPicPr>
          <p:cNvPr id="215" name="Picture 214"/>
          <p:cNvPicPr/>
          <p:nvPr/>
        </p:nvPicPr>
        <p:blipFill>
          <a:blip r:embed="rId2"/>
          <a:stretch/>
        </p:blipFill>
        <p:spPr>
          <a:xfrm>
            <a:off x="2292480" y="1768680"/>
            <a:ext cx="5494680" cy="4384080"/>
          </a:xfrm>
          <a:prstGeom prst="rect">
            <a:avLst/>
          </a:prstGeom>
          <a:ln>
            <a:noFill/>
          </a:ln>
        </p:spPr>
      </p:pic>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18" name="PlaceHolder 1"/>
          <p:cNvSpPr>
            <a:spLocks noGrp="1"/>
          </p:cNvSpPr>
          <p:nvPr>
            <p:ph type="title"/>
          </p:nvPr>
        </p:nvSpPr>
        <p:spPr>
          <a:xfrm>
            <a:off x="504000" y="301320"/>
            <a:ext cx="9072000" cy="1261800"/>
          </a:xfrm>
          <a:prstGeom prst="rect">
            <a:avLst/>
          </a:prstGeom>
        </p:spPr>
        <p:txBody>
          <a:bodyPr lIns="0" tIns="0" rIns="0" bIns="0" anchor="ctr"/>
          <a:lstStyle/>
          <a:p>
            <a:endParaRPr lang="nl-NL" sz="1800" b="0" strike="noStrike" spc="-1">
              <a:solidFill>
                <a:srgbClr val="000000"/>
              </a:solidFill>
              <a:uFill>
                <a:solidFill>
                  <a:srgbClr val="FFFFFF"/>
                </a:solidFill>
              </a:uFill>
              <a:latin typeface="Arial"/>
            </a:endParaRPr>
          </a:p>
        </p:txBody>
      </p:sp>
      <p:sp>
        <p:nvSpPr>
          <p:cNvPr id="219" name="PlaceHolder 2"/>
          <p:cNvSpPr>
            <a:spLocks noGrp="1"/>
          </p:cNvSpPr>
          <p:nvPr>
            <p:ph type="subTitle"/>
          </p:nvPr>
        </p:nvSpPr>
        <p:spPr>
          <a:xfrm>
            <a:off x="504000" y="1768680"/>
            <a:ext cx="9072000" cy="4384080"/>
          </a:xfrm>
          <a:prstGeom prst="rect">
            <a:avLst/>
          </a:prstGeom>
        </p:spPr>
        <p:txBody>
          <a:bodyPr lIns="0" tIns="0" rIns="0" bIns="0" anchor="ctr"/>
          <a:lstStyle/>
          <a:p>
            <a:pPr algn="ctr"/>
            <a:endParaRPr lang="nl-NL"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20" name="PlaceHolder 1"/>
          <p:cNvSpPr>
            <a:spLocks noGrp="1"/>
          </p:cNvSpPr>
          <p:nvPr>
            <p:ph type="title"/>
          </p:nvPr>
        </p:nvSpPr>
        <p:spPr>
          <a:xfrm>
            <a:off x="504000" y="301320"/>
            <a:ext cx="9072000" cy="1261800"/>
          </a:xfrm>
          <a:prstGeom prst="rect">
            <a:avLst/>
          </a:prstGeom>
        </p:spPr>
        <p:txBody>
          <a:bodyPr lIns="0" tIns="0" rIns="0" bIns="0" anchor="ctr"/>
          <a:lstStyle/>
          <a:p>
            <a:endParaRPr lang="nl-NL" sz="1800" b="0" strike="noStrike" spc="-1">
              <a:solidFill>
                <a:srgbClr val="000000"/>
              </a:solidFill>
              <a:uFill>
                <a:solidFill>
                  <a:srgbClr val="FFFFFF"/>
                </a:solidFill>
              </a:uFill>
              <a:latin typeface="Arial"/>
            </a:endParaRPr>
          </a:p>
        </p:txBody>
      </p:sp>
      <p:sp>
        <p:nvSpPr>
          <p:cNvPr id="221" name="PlaceHolder 2"/>
          <p:cNvSpPr>
            <a:spLocks noGrp="1"/>
          </p:cNvSpPr>
          <p:nvPr>
            <p:ph type="body"/>
          </p:nvPr>
        </p:nvSpPr>
        <p:spPr>
          <a:xfrm>
            <a:off x="504000" y="1768680"/>
            <a:ext cx="9072000" cy="43840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22" name="PlaceHolder 1"/>
          <p:cNvSpPr>
            <a:spLocks noGrp="1"/>
          </p:cNvSpPr>
          <p:nvPr>
            <p:ph type="title"/>
          </p:nvPr>
        </p:nvSpPr>
        <p:spPr>
          <a:xfrm>
            <a:off x="504000" y="301320"/>
            <a:ext cx="9072000" cy="1261800"/>
          </a:xfrm>
          <a:prstGeom prst="rect">
            <a:avLst/>
          </a:prstGeom>
        </p:spPr>
        <p:txBody>
          <a:bodyPr lIns="0" tIns="0" rIns="0" bIns="0" anchor="ctr"/>
          <a:lstStyle/>
          <a:p>
            <a:endParaRPr lang="nl-NL" sz="1800" b="0" strike="noStrike" spc="-1">
              <a:solidFill>
                <a:srgbClr val="000000"/>
              </a:solidFill>
              <a:uFill>
                <a:solidFill>
                  <a:srgbClr val="FFFFFF"/>
                </a:solidFill>
              </a:uFill>
              <a:latin typeface="Arial"/>
            </a:endParaRPr>
          </a:p>
        </p:txBody>
      </p:sp>
      <p:sp>
        <p:nvSpPr>
          <p:cNvPr id="223" name="PlaceHolder 2"/>
          <p:cNvSpPr>
            <a:spLocks noGrp="1"/>
          </p:cNvSpPr>
          <p:nvPr>
            <p:ph type="body"/>
          </p:nvPr>
        </p:nvSpPr>
        <p:spPr>
          <a:xfrm>
            <a:off x="504000" y="1768680"/>
            <a:ext cx="4426920" cy="43840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224" name="PlaceHolder 3"/>
          <p:cNvSpPr>
            <a:spLocks noGrp="1"/>
          </p:cNvSpPr>
          <p:nvPr>
            <p:ph type="body"/>
          </p:nvPr>
        </p:nvSpPr>
        <p:spPr>
          <a:xfrm>
            <a:off x="5152680" y="1768680"/>
            <a:ext cx="4426920" cy="43840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25" name="PlaceHolder 1"/>
          <p:cNvSpPr>
            <a:spLocks noGrp="1"/>
          </p:cNvSpPr>
          <p:nvPr>
            <p:ph type="title"/>
          </p:nvPr>
        </p:nvSpPr>
        <p:spPr>
          <a:xfrm>
            <a:off x="504000" y="301320"/>
            <a:ext cx="9072000" cy="1261800"/>
          </a:xfrm>
          <a:prstGeom prst="rect">
            <a:avLst/>
          </a:prstGeom>
        </p:spPr>
        <p:txBody>
          <a:bodyPr lIns="0" tIns="0" rIns="0" bIns="0" anchor="ctr"/>
          <a:lstStyle/>
          <a:p>
            <a:endParaRPr lang="nl-NL" sz="1800" b="0" strike="noStrike" spc="-1">
              <a:solidFill>
                <a:srgbClr val="000000"/>
              </a:solidFill>
              <a:uFill>
                <a:solidFill>
                  <a:srgbClr val="FFFFFF"/>
                </a:solidFill>
              </a:uFill>
              <a:latin typeface="Aria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26" name="PlaceHolder 1"/>
          <p:cNvSpPr>
            <a:spLocks noGrp="1"/>
          </p:cNvSpPr>
          <p:nvPr>
            <p:ph type="subTitle"/>
          </p:nvPr>
        </p:nvSpPr>
        <p:spPr>
          <a:xfrm>
            <a:off x="504000" y="301320"/>
            <a:ext cx="9072000" cy="5850360"/>
          </a:xfrm>
          <a:prstGeom prst="rect">
            <a:avLst/>
          </a:prstGeom>
        </p:spPr>
        <p:txBody>
          <a:bodyPr lIns="0" tIns="0" rIns="0" bIns="0" anchor="ctr"/>
          <a:lstStyle/>
          <a:p>
            <a:pPr algn="ctr"/>
            <a:endParaRPr lang="nl-NL"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27" name="PlaceHolder 1"/>
          <p:cNvSpPr>
            <a:spLocks noGrp="1"/>
          </p:cNvSpPr>
          <p:nvPr>
            <p:ph type="title"/>
          </p:nvPr>
        </p:nvSpPr>
        <p:spPr>
          <a:xfrm>
            <a:off x="504000" y="301320"/>
            <a:ext cx="9072000" cy="1261800"/>
          </a:xfrm>
          <a:prstGeom prst="rect">
            <a:avLst/>
          </a:prstGeom>
        </p:spPr>
        <p:txBody>
          <a:bodyPr lIns="0" tIns="0" rIns="0" bIns="0" anchor="ctr"/>
          <a:lstStyle/>
          <a:p>
            <a:endParaRPr lang="nl-NL" sz="1800" b="0" strike="noStrike" spc="-1">
              <a:solidFill>
                <a:srgbClr val="000000"/>
              </a:solidFill>
              <a:uFill>
                <a:solidFill>
                  <a:srgbClr val="FFFFFF"/>
                </a:solidFill>
              </a:uFill>
              <a:latin typeface="Arial"/>
            </a:endParaRPr>
          </a:p>
        </p:txBody>
      </p:sp>
      <p:sp>
        <p:nvSpPr>
          <p:cNvPr id="228" name="PlaceHolder 2"/>
          <p:cNvSpPr>
            <a:spLocks noGrp="1"/>
          </p:cNvSpPr>
          <p:nvPr>
            <p:ph type="body"/>
          </p:nvPr>
        </p:nvSpPr>
        <p:spPr>
          <a:xfrm>
            <a:off x="504000" y="1768680"/>
            <a:ext cx="442692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229" name="PlaceHolder 3"/>
          <p:cNvSpPr>
            <a:spLocks noGrp="1"/>
          </p:cNvSpPr>
          <p:nvPr>
            <p:ph type="body"/>
          </p:nvPr>
        </p:nvSpPr>
        <p:spPr>
          <a:xfrm>
            <a:off x="504000" y="4058640"/>
            <a:ext cx="442692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230" name="PlaceHolder 4"/>
          <p:cNvSpPr>
            <a:spLocks noGrp="1"/>
          </p:cNvSpPr>
          <p:nvPr>
            <p:ph type="body"/>
          </p:nvPr>
        </p:nvSpPr>
        <p:spPr>
          <a:xfrm>
            <a:off x="5152680" y="1768680"/>
            <a:ext cx="4426920" cy="43840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504000" y="301320"/>
            <a:ext cx="9072000" cy="1261800"/>
          </a:xfrm>
          <a:prstGeom prst="rect">
            <a:avLst/>
          </a:prstGeom>
        </p:spPr>
        <p:txBody>
          <a:bodyPr lIns="0" tIns="0" rIns="0" bIns="0" anchor="ctr"/>
          <a:lstStyle/>
          <a:p>
            <a:endParaRPr lang="nl-NL" sz="1800" b="0" strike="noStrike" spc="-1">
              <a:solidFill>
                <a:srgbClr val="000000"/>
              </a:solidFill>
              <a:uFill>
                <a:solidFill>
                  <a:srgbClr val="FFFFFF"/>
                </a:solidFill>
              </a:uFill>
              <a:latin typeface="Arial"/>
            </a:endParaRPr>
          </a:p>
        </p:txBody>
      </p:sp>
      <p:sp>
        <p:nvSpPr>
          <p:cNvPr id="16" name="PlaceHolder 2"/>
          <p:cNvSpPr>
            <a:spLocks noGrp="1"/>
          </p:cNvSpPr>
          <p:nvPr>
            <p:ph type="body"/>
          </p:nvPr>
        </p:nvSpPr>
        <p:spPr>
          <a:xfrm>
            <a:off x="504000" y="1768680"/>
            <a:ext cx="4426920" cy="43840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17" name="PlaceHolder 3"/>
          <p:cNvSpPr>
            <a:spLocks noGrp="1"/>
          </p:cNvSpPr>
          <p:nvPr>
            <p:ph type="body"/>
          </p:nvPr>
        </p:nvSpPr>
        <p:spPr>
          <a:xfrm>
            <a:off x="5152680" y="1768680"/>
            <a:ext cx="442692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18" name="PlaceHolder 4"/>
          <p:cNvSpPr>
            <a:spLocks noGrp="1"/>
          </p:cNvSpPr>
          <p:nvPr>
            <p:ph type="body"/>
          </p:nvPr>
        </p:nvSpPr>
        <p:spPr>
          <a:xfrm>
            <a:off x="5152680" y="4058640"/>
            <a:ext cx="442692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31" name="PlaceHolder 1"/>
          <p:cNvSpPr>
            <a:spLocks noGrp="1"/>
          </p:cNvSpPr>
          <p:nvPr>
            <p:ph type="title"/>
          </p:nvPr>
        </p:nvSpPr>
        <p:spPr>
          <a:xfrm>
            <a:off x="504000" y="301320"/>
            <a:ext cx="9072000" cy="1261800"/>
          </a:xfrm>
          <a:prstGeom prst="rect">
            <a:avLst/>
          </a:prstGeom>
        </p:spPr>
        <p:txBody>
          <a:bodyPr lIns="0" tIns="0" rIns="0" bIns="0" anchor="ctr"/>
          <a:lstStyle/>
          <a:p>
            <a:endParaRPr lang="nl-NL" sz="1800" b="0" strike="noStrike" spc="-1">
              <a:solidFill>
                <a:srgbClr val="000000"/>
              </a:solidFill>
              <a:uFill>
                <a:solidFill>
                  <a:srgbClr val="FFFFFF"/>
                </a:solidFill>
              </a:uFill>
              <a:latin typeface="Arial"/>
            </a:endParaRPr>
          </a:p>
        </p:txBody>
      </p:sp>
      <p:sp>
        <p:nvSpPr>
          <p:cNvPr id="232" name="PlaceHolder 2"/>
          <p:cNvSpPr>
            <a:spLocks noGrp="1"/>
          </p:cNvSpPr>
          <p:nvPr>
            <p:ph type="body"/>
          </p:nvPr>
        </p:nvSpPr>
        <p:spPr>
          <a:xfrm>
            <a:off x="504000" y="1768680"/>
            <a:ext cx="4426920" cy="43840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233" name="PlaceHolder 3"/>
          <p:cNvSpPr>
            <a:spLocks noGrp="1"/>
          </p:cNvSpPr>
          <p:nvPr>
            <p:ph type="body"/>
          </p:nvPr>
        </p:nvSpPr>
        <p:spPr>
          <a:xfrm>
            <a:off x="5152680" y="1768680"/>
            <a:ext cx="442692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234" name="PlaceHolder 4"/>
          <p:cNvSpPr>
            <a:spLocks noGrp="1"/>
          </p:cNvSpPr>
          <p:nvPr>
            <p:ph type="body"/>
          </p:nvPr>
        </p:nvSpPr>
        <p:spPr>
          <a:xfrm>
            <a:off x="5152680" y="4058640"/>
            <a:ext cx="442692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35" name="PlaceHolder 1"/>
          <p:cNvSpPr>
            <a:spLocks noGrp="1"/>
          </p:cNvSpPr>
          <p:nvPr>
            <p:ph type="title"/>
          </p:nvPr>
        </p:nvSpPr>
        <p:spPr>
          <a:xfrm>
            <a:off x="504000" y="301320"/>
            <a:ext cx="9072000" cy="1261800"/>
          </a:xfrm>
          <a:prstGeom prst="rect">
            <a:avLst/>
          </a:prstGeom>
        </p:spPr>
        <p:txBody>
          <a:bodyPr lIns="0" tIns="0" rIns="0" bIns="0" anchor="ctr"/>
          <a:lstStyle/>
          <a:p>
            <a:endParaRPr lang="nl-NL" sz="1800" b="0" strike="noStrike" spc="-1">
              <a:solidFill>
                <a:srgbClr val="000000"/>
              </a:solidFill>
              <a:uFill>
                <a:solidFill>
                  <a:srgbClr val="FFFFFF"/>
                </a:solidFill>
              </a:uFill>
              <a:latin typeface="Arial"/>
            </a:endParaRPr>
          </a:p>
        </p:txBody>
      </p:sp>
      <p:sp>
        <p:nvSpPr>
          <p:cNvPr id="236" name="PlaceHolder 2"/>
          <p:cNvSpPr>
            <a:spLocks noGrp="1"/>
          </p:cNvSpPr>
          <p:nvPr>
            <p:ph type="body"/>
          </p:nvPr>
        </p:nvSpPr>
        <p:spPr>
          <a:xfrm>
            <a:off x="504000" y="1768680"/>
            <a:ext cx="442692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237" name="PlaceHolder 3"/>
          <p:cNvSpPr>
            <a:spLocks noGrp="1"/>
          </p:cNvSpPr>
          <p:nvPr>
            <p:ph type="body"/>
          </p:nvPr>
        </p:nvSpPr>
        <p:spPr>
          <a:xfrm>
            <a:off x="5152680" y="1768680"/>
            <a:ext cx="442692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238" name="PlaceHolder 4"/>
          <p:cNvSpPr>
            <a:spLocks noGrp="1"/>
          </p:cNvSpPr>
          <p:nvPr>
            <p:ph type="body"/>
          </p:nvPr>
        </p:nvSpPr>
        <p:spPr>
          <a:xfrm>
            <a:off x="504000" y="4058640"/>
            <a:ext cx="907200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9" name="PlaceHolder 1"/>
          <p:cNvSpPr>
            <a:spLocks noGrp="1"/>
          </p:cNvSpPr>
          <p:nvPr>
            <p:ph type="title"/>
          </p:nvPr>
        </p:nvSpPr>
        <p:spPr>
          <a:xfrm>
            <a:off x="504000" y="301320"/>
            <a:ext cx="9072000" cy="1261800"/>
          </a:xfrm>
          <a:prstGeom prst="rect">
            <a:avLst/>
          </a:prstGeom>
        </p:spPr>
        <p:txBody>
          <a:bodyPr lIns="0" tIns="0" rIns="0" bIns="0" anchor="ctr"/>
          <a:lstStyle/>
          <a:p>
            <a:endParaRPr lang="nl-NL" sz="1800" b="0" strike="noStrike" spc="-1">
              <a:solidFill>
                <a:srgbClr val="000000"/>
              </a:solidFill>
              <a:uFill>
                <a:solidFill>
                  <a:srgbClr val="FFFFFF"/>
                </a:solidFill>
              </a:uFill>
              <a:latin typeface="Arial"/>
            </a:endParaRPr>
          </a:p>
        </p:txBody>
      </p:sp>
      <p:sp>
        <p:nvSpPr>
          <p:cNvPr id="240" name="PlaceHolder 2"/>
          <p:cNvSpPr>
            <a:spLocks noGrp="1"/>
          </p:cNvSpPr>
          <p:nvPr>
            <p:ph type="body"/>
          </p:nvPr>
        </p:nvSpPr>
        <p:spPr>
          <a:xfrm>
            <a:off x="504000" y="1768680"/>
            <a:ext cx="907200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241" name="PlaceHolder 3"/>
          <p:cNvSpPr>
            <a:spLocks noGrp="1"/>
          </p:cNvSpPr>
          <p:nvPr>
            <p:ph type="body"/>
          </p:nvPr>
        </p:nvSpPr>
        <p:spPr>
          <a:xfrm>
            <a:off x="504000" y="4058640"/>
            <a:ext cx="907200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42" name="PlaceHolder 1"/>
          <p:cNvSpPr>
            <a:spLocks noGrp="1"/>
          </p:cNvSpPr>
          <p:nvPr>
            <p:ph type="title"/>
          </p:nvPr>
        </p:nvSpPr>
        <p:spPr>
          <a:xfrm>
            <a:off x="504000" y="301320"/>
            <a:ext cx="9072000" cy="1261800"/>
          </a:xfrm>
          <a:prstGeom prst="rect">
            <a:avLst/>
          </a:prstGeom>
        </p:spPr>
        <p:txBody>
          <a:bodyPr lIns="0" tIns="0" rIns="0" bIns="0" anchor="ctr"/>
          <a:lstStyle/>
          <a:p>
            <a:endParaRPr lang="nl-NL" sz="1800" b="0" strike="noStrike" spc="-1">
              <a:solidFill>
                <a:srgbClr val="000000"/>
              </a:solidFill>
              <a:uFill>
                <a:solidFill>
                  <a:srgbClr val="FFFFFF"/>
                </a:solidFill>
              </a:uFill>
              <a:latin typeface="Arial"/>
            </a:endParaRPr>
          </a:p>
        </p:txBody>
      </p:sp>
      <p:sp>
        <p:nvSpPr>
          <p:cNvPr id="243" name="PlaceHolder 2"/>
          <p:cNvSpPr>
            <a:spLocks noGrp="1"/>
          </p:cNvSpPr>
          <p:nvPr>
            <p:ph type="body"/>
          </p:nvPr>
        </p:nvSpPr>
        <p:spPr>
          <a:xfrm>
            <a:off x="504000" y="1768680"/>
            <a:ext cx="442692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244" name="PlaceHolder 3"/>
          <p:cNvSpPr>
            <a:spLocks noGrp="1"/>
          </p:cNvSpPr>
          <p:nvPr>
            <p:ph type="body"/>
          </p:nvPr>
        </p:nvSpPr>
        <p:spPr>
          <a:xfrm>
            <a:off x="5152680" y="1768680"/>
            <a:ext cx="442692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245" name="PlaceHolder 4"/>
          <p:cNvSpPr>
            <a:spLocks noGrp="1"/>
          </p:cNvSpPr>
          <p:nvPr>
            <p:ph type="body"/>
          </p:nvPr>
        </p:nvSpPr>
        <p:spPr>
          <a:xfrm>
            <a:off x="5152680" y="4058640"/>
            <a:ext cx="442692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246" name="PlaceHolder 5"/>
          <p:cNvSpPr>
            <a:spLocks noGrp="1"/>
          </p:cNvSpPr>
          <p:nvPr>
            <p:ph type="body"/>
          </p:nvPr>
        </p:nvSpPr>
        <p:spPr>
          <a:xfrm>
            <a:off x="504000" y="4058640"/>
            <a:ext cx="442692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47" name="PlaceHolder 1"/>
          <p:cNvSpPr>
            <a:spLocks noGrp="1"/>
          </p:cNvSpPr>
          <p:nvPr>
            <p:ph type="title"/>
          </p:nvPr>
        </p:nvSpPr>
        <p:spPr>
          <a:xfrm>
            <a:off x="504000" y="301320"/>
            <a:ext cx="9072000" cy="1261800"/>
          </a:xfrm>
          <a:prstGeom prst="rect">
            <a:avLst/>
          </a:prstGeom>
        </p:spPr>
        <p:txBody>
          <a:bodyPr lIns="0" tIns="0" rIns="0" bIns="0" anchor="ctr"/>
          <a:lstStyle/>
          <a:p>
            <a:endParaRPr lang="nl-NL" sz="1800" b="0" strike="noStrike" spc="-1">
              <a:solidFill>
                <a:srgbClr val="000000"/>
              </a:solidFill>
              <a:uFill>
                <a:solidFill>
                  <a:srgbClr val="FFFFFF"/>
                </a:solidFill>
              </a:uFill>
              <a:latin typeface="Arial"/>
            </a:endParaRPr>
          </a:p>
        </p:txBody>
      </p:sp>
      <p:sp>
        <p:nvSpPr>
          <p:cNvPr id="248" name="PlaceHolder 2"/>
          <p:cNvSpPr>
            <a:spLocks noGrp="1"/>
          </p:cNvSpPr>
          <p:nvPr>
            <p:ph type="body"/>
          </p:nvPr>
        </p:nvSpPr>
        <p:spPr>
          <a:xfrm>
            <a:off x="504000" y="1768680"/>
            <a:ext cx="9072000" cy="43840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249" name="PlaceHolder 3"/>
          <p:cNvSpPr>
            <a:spLocks noGrp="1"/>
          </p:cNvSpPr>
          <p:nvPr>
            <p:ph type="body"/>
          </p:nvPr>
        </p:nvSpPr>
        <p:spPr>
          <a:xfrm>
            <a:off x="504000" y="1768680"/>
            <a:ext cx="9072000" cy="43840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pic>
        <p:nvPicPr>
          <p:cNvPr id="250" name="Picture 249"/>
          <p:cNvPicPr/>
          <p:nvPr/>
        </p:nvPicPr>
        <p:blipFill>
          <a:blip r:embed="rId2"/>
          <a:stretch/>
        </p:blipFill>
        <p:spPr>
          <a:xfrm>
            <a:off x="2292480" y="1768680"/>
            <a:ext cx="5494680" cy="4384080"/>
          </a:xfrm>
          <a:prstGeom prst="rect">
            <a:avLst/>
          </a:prstGeom>
          <a:ln>
            <a:noFill/>
          </a:ln>
        </p:spPr>
      </p:pic>
      <p:pic>
        <p:nvPicPr>
          <p:cNvPr id="251" name="Picture 250"/>
          <p:cNvPicPr/>
          <p:nvPr/>
        </p:nvPicPr>
        <p:blipFill>
          <a:blip r:embed="rId2"/>
          <a:stretch/>
        </p:blipFill>
        <p:spPr>
          <a:xfrm>
            <a:off x="2292480" y="1768680"/>
            <a:ext cx="5494680" cy="4384080"/>
          </a:xfrm>
          <a:prstGeom prst="rect">
            <a:avLst/>
          </a:prstGeom>
          <a:ln>
            <a:noFill/>
          </a:ln>
        </p:spPr>
      </p:pic>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54" name="PlaceHolder 1"/>
          <p:cNvSpPr>
            <a:spLocks noGrp="1"/>
          </p:cNvSpPr>
          <p:nvPr>
            <p:ph type="title"/>
          </p:nvPr>
        </p:nvSpPr>
        <p:spPr>
          <a:xfrm>
            <a:off x="504000" y="301320"/>
            <a:ext cx="9072000" cy="1261800"/>
          </a:xfrm>
          <a:prstGeom prst="rect">
            <a:avLst/>
          </a:prstGeom>
        </p:spPr>
        <p:txBody>
          <a:bodyPr lIns="0" tIns="0" rIns="0" bIns="0" anchor="ctr"/>
          <a:lstStyle/>
          <a:p>
            <a:endParaRPr lang="nl-NL" sz="1800" b="0" strike="noStrike" spc="-1">
              <a:solidFill>
                <a:srgbClr val="000000"/>
              </a:solidFill>
              <a:uFill>
                <a:solidFill>
                  <a:srgbClr val="FFFFFF"/>
                </a:solidFill>
              </a:uFill>
              <a:latin typeface="Arial"/>
            </a:endParaRPr>
          </a:p>
        </p:txBody>
      </p:sp>
      <p:sp>
        <p:nvSpPr>
          <p:cNvPr id="255" name="PlaceHolder 2"/>
          <p:cNvSpPr>
            <a:spLocks noGrp="1"/>
          </p:cNvSpPr>
          <p:nvPr>
            <p:ph type="subTitle"/>
          </p:nvPr>
        </p:nvSpPr>
        <p:spPr>
          <a:xfrm>
            <a:off x="504000" y="1768680"/>
            <a:ext cx="9072000" cy="4384080"/>
          </a:xfrm>
          <a:prstGeom prst="rect">
            <a:avLst/>
          </a:prstGeom>
        </p:spPr>
        <p:txBody>
          <a:bodyPr lIns="0" tIns="0" rIns="0" bIns="0" anchor="ctr"/>
          <a:lstStyle/>
          <a:p>
            <a:pPr algn="ctr"/>
            <a:endParaRPr lang="nl-NL"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56" name="PlaceHolder 1"/>
          <p:cNvSpPr>
            <a:spLocks noGrp="1"/>
          </p:cNvSpPr>
          <p:nvPr>
            <p:ph type="title"/>
          </p:nvPr>
        </p:nvSpPr>
        <p:spPr>
          <a:xfrm>
            <a:off x="504000" y="301320"/>
            <a:ext cx="9072000" cy="1261800"/>
          </a:xfrm>
          <a:prstGeom prst="rect">
            <a:avLst/>
          </a:prstGeom>
        </p:spPr>
        <p:txBody>
          <a:bodyPr lIns="0" tIns="0" rIns="0" bIns="0" anchor="ctr"/>
          <a:lstStyle/>
          <a:p>
            <a:endParaRPr lang="nl-NL" sz="1800" b="0" strike="noStrike" spc="-1">
              <a:solidFill>
                <a:srgbClr val="000000"/>
              </a:solidFill>
              <a:uFill>
                <a:solidFill>
                  <a:srgbClr val="FFFFFF"/>
                </a:solidFill>
              </a:uFill>
              <a:latin typeface="Arial"/>
            </a:endParaRPr>
          </a:p>
        </p:txBody>
      </p:sp>
      <p:sp>
        <p:nvSpPr>
          <p:cNvPr id="257" name="PlaceHolder 2"/>
          <p:cNvSpPr>
            <a:spLocks noGrp="1"/>
          </p:cNvSpPr>
          <p:nvPr>
            <p:ph type="body"/>
          </p:nvPr>
        </p:nvSpPr>
        <p:spPr>
          <a:xfrm>
            <a:off x="504000" y="1768680"/>
            <a:ext cx="9072000" cy="43840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58" name="PlaceHolder 1"/>
          <p:cNvSpPr>
            <a:spLocks noGrp="1"/>
          </p:cNvSpPr>
          <p:nvPr>
            <p:ph type="title"/>
          </p:nvPr>
        </p:nvSpPr>
        <p:spPr>
          <a:xfrm>
            <a:off x="504000" y="301320"/>
            <a:ext cx="9072000" cy="1261800"/>
          </a:xfrm>
          <a:prstGeom prst="rect">
            <a:avLst/>
          </a:prstGeom>
        </p:spPr>
        <p:txBody>
          <a:bodyPr lIns="0" tIns="0" rIns="0" bIns="0" anchor="ctr"/>
          <a:lstStyle/>
          <a:p>
            <a:endParaRPr lang="nl-NL" sz="1800" b="0" strike="noStrike" spc="-1">
              <a:solidFill>
                <a:srgbClr val="000000"/>
              </a:solidFill>
              <a:uFill>
                <a:solidFill>
                  <a:srgbClr val="FFFFFF"/>
                </a:solidFill>
              </a:uFill>
              <a:latin typeface="Arial"/>
            </a:endParaRPr>
          </a:p>
        </p:txBody>
      </p:sp>
      <p:sp>
        <p:nvSpPr>
          <p:cNvPr id="259" name="PlaceHolder 2"/>
          <p:cNvSpPr>
            <a:spLocks noGrp="1"/>
          </p:cNvSpPr>
          <p:nvPr>
            <p:ph type="body"/>
          </p:nvPr>
        </p:nvSpPr>
        <p:spPr>
          <a:xfrm>
            <a:off x="504000" y="1768680"/>
            <a:ext cx="4426920" cy="43840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260" name="PlaceHolder 3"/>
          <p:cNvSpPr>
            <a:spLocks noGrp="1"/>
          </p:cNvSpPr>
          <p:nvPr>
            <p:ph type="body"/>
          </p:nvPr>
        </p:nvSpPr>
        <p:spPr>
          <a:xfrm>
            <a:off x="5152680" y="1768680"/>
            <a:ext cx="4426920" cy="43840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61" name="PlaceHolder 1"/>
          <p:cNvSpPr>
            <a:spLocks noGrp="1"/>
          </p:cNvSpPr>
          <p:nvPr>
            <p:ph type="title"/>
          </p:nvPr>
        </p:nvSpPr>
        <p:spPr>
          <a:xfrm>
            <a:off x="504000" y="301320"/>
            <a:ext cx="9072000" cy="1261800"/>
          </a:xfrm>
          <a:prstGeom prst="rect">
            <a:avLst/>
          </a:prstGeom>
        </p:spPr>
        <p:txBody>
          <a:bodyPr lIns="0" tIns="0" rIns="0" bIns="0" anchor="ctr"/>
          <a:lstStyle/>
          <a:p>
            <a:endParaRPr lang="nl-NL" sz="1800" b="0" strike="noStrike" spc="-1">
              <a:solidFill>
                <a:srgbClr val="000000"/>
              </a:solidFill>
              <a:uFill>
                <a:solidFill>
                  <a:srgbClr val="FFFFFF"/>
                </a:solidFill>
              </a:u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504000" y="301320"/>
            <a:ext cx="9072000" cy="1261800"/>
          </a:xfrm>
          <a:prstGeom prst="rect">
            <a:avLst/>
          </a:prstGeom>
        </p:spPr>
        <p:txBody>
          <a:bodyPr lIns="0" tIns="0" rIns="0" bIns="0" anchor="ctr"/>
          <a:lstStyle/>
          <a:p>
            <a:endParaRPr lang="nl-NL" sz="1800" b="0" strike="noStrike" spc="-1">
              <a:solidFill>
                <a:srgbClr val="000000"/>
              </a:solidFill>
              <a:uFill>
                <a:solidFill>
                  <a:srgbClr val="FFFFFF"/>
                </a:solidFill>
              </a:uFill>
              <a:latin typeface="Arial"/>
            </a:endParaRPr>
          </a:p>
        </p:txBody>
      </p:sp>
      <p:sp>
        <p:nvSpPr>
          <p:cNvPr id="20" name="PlaceHolder 2"/>
          <p:cNvSpPr>
            <a:spLocks noGrp="1"/>
          </p:cNvSpPr>
          <p:nvPr>
            <p:ph type="body"/>
          </p:nvPr>
        </p:nvSpPr>
        <p:spPr>
          <a:xfrm>
            <a:off x="504000" y="1768680"/>
            <a:ext cx="442692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21" name="PlaceHolder 3"/>
          <p:cNvSpPr>
            <a:spLocks noGrp="1"/>
          </p:cNvSpPr>
          <p:nvPr>
            <p:ph type="body"/>
          </p:nvPr>
        </p:nvSpPr>
        <p:spPr>
          <a:xfrm>
            <a:off x="5152680" y="1768680"/>
            <a:ext cx="442692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22" name="PlaceHolder 4"/>
          <p:cNvSpPr>
            <a:spLocks noGrp="1"/>
          </p:cNvSpPr>
          <p:nvPr>
            <p:ph type="body"/>
          </p:nvPr>
        </p:nvSpPr>
        <p:spPr>
          <a:xfrm>
            <a:off x="504000" y="4058640"/>
            <a:ext cx="907200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62" name="PlaceHolder 1"/>
          <p:cNvSpPr>
            <a:spLocks noGrp="1"/>
          </p:cNvSpPr>
          <p:nvPr>
            <p:ph type="subTitle"/>
          </p:nvPr>
        </p:nvSpPr>
        <p:spPr>
          <a:xfrm>
            <a:off x="504000" y="301320"/>
            <a:ext cx="9072000" cy="5850360"/>
          </a:xfrm>
          <a:prstGeom prst="rect">
            <a:avLst/>
          </a:prstGeom>
        </p:spPr>
        <p:txBody>
          <a:bodyPr lIns="0" tIns="0" rIns="0" bIns="0" anchor="ctr"/>
          <a:lstStyle/>
          <a:p>
            <a:pPr algn="ctr"/>
            <a:endParaRPr lang="nl-NL"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63" name="PlaceHolder 1"/>
          <p:cNvSpPr>
            <a:spLocks noGrp="1"/>
          </p:cNvSpPr>
          <p:nvPr>
            <p:ph type="title"/>
          </p:nvPr>
        </p:nvSpPr>
        <p:spPr>
          <a:xfrm>
            <a:off x="504000" y="301320"/>
            <a:ext cx="9072000" cy="1261800"/>
          </a:xfrm>
          <a:prstGeom prst="rect">
            <a:avLst/>
          </a:prstGeom>
        </p:spPr>
        <p:txBody>
          <a:bodyPr lIns="0" tIns="0" rIns="0" bIns="0" anchor="ctr"/>
          <a:lstStyle/>
          <a:p>
            <a:endParaRPr lang="nl-NL" sz="1800" b="0" strike="noStrike" spc="-1">
              <a:solidFill>
                <a:srgbClr val="000000"/>
              </a:solidFill>
              <a:uFill>
                <a:solidFill>
                  <a:srgbClr val="FFFFFF"/>
                </a:solidFill>
              </a:uFill>
              <a:latin typeface="Arial"/>
            </a:endParaRPr>
          </a:p>
        </p:txBody>
      </p:sp>
      <p:sp>
        <p:nvSpPr>
          <p:cNvPr id="264" name="PlaceHolder 2"/>
          <p:cNvSpPr>
            <a:spLocks noGrp="1"/>
          </p:cNvSpPr>
          <p:nvPr>
            <p:ph type="body"/>
          </p:nvPr>
        </p:nvSpPr>
        <p:spPr>
          <a:xfrm>
            <a:off x="504000" y="1768680"/>
            <a:ext cx="442692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265" name="PlaceHolder 3"/>
          <p:cNvSpPr>
            <a:spLocks noGrp="1"/>
          </p:cNvSpPr>
          <p:nvPr>
            <p:ph type="body"/>
          </p:nvPr>
        </p:nvSpPr>
        <p:spPr>
          <a:xfrm>
            <a:off x="504000" y="4058640"/>
            <a:ext cx="442692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266" name="PlaceHolder 4"/>
          <p:cNvSpPr>
            <a:spLocks noGrp="1"/>
          </p:cNvSpPr>
          <p:nvPr>
            <p:ph type="body"/>
          </p:nvPr>
        </p:nvSpPr>
        <p:spPr>
          <a:xfrm>
            <a:off x="5152680" y="1768680"/>
            <a:ext cx="4426920" cy="43840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67" name="PlaceHolder 1"/>
          <p:cNvSpPr>
            <a:spLocks noGrp="1"/>
          </p:cNvSpPr>
          <p:nvPr>
            <p:ph type="title"/>
          </p:nvPr>
        </p:nvSpPr>
        <p:spPr>
          <a:xfrm>
            <a:off x="504000" y="301320"/>
            <a:ext cx="9072000" cy="1261800"/>
          </a:xfrm>
          <a:prstGeom prst="rect">
            <a:avLst/>
          </a:prstGeom>
        </p:spPr>
        <p:txBody>
          <a:bodyPr lIns="0" tIns="0" rIns="0" bIns="0" anchor="ctr"/>
          <a:lstStyle/>
          <a:p>
            <a:endParaRPr lang="nl-NL" sz="1800" b="0" strike="noStrike" spc="-1">
              <a:solidFill>
                <a:srgbClr val="000000"/>
              </a:solidFill>
              <a:uFill>
                <a:solidFill>
                  <a:srgbClr val="FFFFFF"/>
                </a:solidFill>
              </a:uFill>
              <a:latin typeface="Arial"/>
            </a:endParaRPr>
          </a:p>
        </p:txBody>
      </p:sp>
      <p:sp>
        <p:nvSpPr>
          <p:cNvPr id="268" name="PlaceHolder 2"/>
          <p:cNvSpPr>
            <a:spLocks noGrp="1"/>
          </p:cNvSpPr>
          <p:nvPr>
            <p:ph type="body"/>
          </p:nvPr>
        </p:nvSpPr>
        <p:spPr>
          <a:xfrm>
            <a:off x="504000" y="1768680"/>
            <a:ext cx="4426920" cy="43840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269" name="PlaceHolder 3"/>
          <p:cNvSpPr>
            <a:spLocks noGrp="1"/>
          </p:cNvSpPr>
          <p:nvPr>
            <p:ph type="body"/>
          </p:nvPr>
        </p:nvSpPr>
        <p:spPr>
          <a:xfrm>
            <a:off x="5152680" y="1768680"/>
            <a:ext cx="442692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270" name="PlaceHolder 4"/>
          <p:cNvSpPr>
            <a:spLocks noGrp="1"/>
          </p:cNvSpPr>
          <p:nvPr>
            <p:ph type="body"/>
          </p:nvPr>
        </p:nvSpPr>
        <p:spPr>
          <a:xfrm>
            <a:off x="5152680" y="4058640"/>
            <a:ext cx="442692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71" name="PlaceHolder 1"/>
          <p:cNvSpPr>
            <a:spLocks noGrp="1"/>
          </p:cNvSpPr>
          <p:nvPr>
            <p:ph type="title"/>
          </p:nvPr>
        </p:nvSpPr>
        <p:spPr>
          <a:xfrm>
            <a:off x="504000" y="301320"/>
            <a:ext cx="9072000" cy="1261800"/>
          </a:xfrm>
          <a:prstGeom prst="rect">
            <a:avLst/>
          </a:prstGeom>
        </p:spPr>
        <p:txBody>
          <a:bodyPr lIns="0" tIns="0" rIns="0" bIns="0" anchor="ctr"/>
          <a:lstStyle/>
          <a:p>
            <a:endParaRPr lang="nl-NL" sz="1800" b="0" strike="noStrike" spc="-1">
              <a:solidFill>
                <a:srgbClr val="000000"/>
              </a:solidFill>
              <a:uFill>
                <a:solidFill>
                  <a:srgbClr val="FFFFFF"/>
                </a:solidFill>
              </a:uFill>
              <a:latin typeface="Arial"/>
            </a:endParaRPr>
          </a:p>
        </p:txBody>
      </p:sp>
      <p:sp>
        <p:nvSpPr>
          <p:cNvPr id="272" name="PlaceHolder 2"/>
          <p:cNvSpPr>
            <a:spLocks noGrp="1"/>
          </p:cNvSpPr>
          <p:nvPr>
            <p:ph type="body"/>
          </p:nvPr>
        </p:nvSpPr>
        <p:spPr>
          <a:xfrm>
            <a:off x="504000" y="1768680"/>
            <a:ext cx="442692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273" name="PlaceHolder 3"/>
          <p:cNvSpPr>
            <a:spLocks noGrp="1"/>
          </p:cNvSpPr>
          <p:nvPr>
            <p:ph type="body"/>
          </p:nvPr>
        </p:nvSpPr>
        <p:spPr>
          <a:xfrm>
            <a:off x="5152680" y="1768680"/>
            <a:ext cx="442692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274" name="PlaceHolder 4"/>
          <p:cNvSpPr>
            <a:spLocks noGrp="1"/>
          </p:cNvSpPr>
          <p:nvPr>
            <p:ph type="body"/>
          </p:nvPr>
        </p:nvSpPr>
        <p:spPr>
          <a:xfrm>
            <a:off x="504000" y="4058640"/>
            <a:ext cx="907200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75" name="PlaceHolder 1"/>
          <p:cNvSpPr>
            <a:spLocks noGrp="1"/>
          </p:cNvSpPr>
          <p:nvPr>
            <p:ph type="title"/>
          </p:nvPr>
        </p:nvSpPr>
        <p:spPr>
          <a:xfrm>
            <a:off x="504000" y="301320"/>
            <a:ext cx="9072000" cy="1261800"/>
          </a:xfrm>
          <a:prstGeom prst="rect">
            <a:avLst/>
          </a:prstGeom>
        </p:spPr>
        <p:txBody>
          <a:bodyPr lIns="0" tIns="0" rIns="0" bIns="0" anchor="ctr"/>
          <a:lstStyle/>
          <a:p>
            <a:endParaRPr lang="nl-NL" sz="1800" b="0" strike="noStrike" spc="-1">
              <a:solidFill>
                <a:srgbClr val="000000"/>
              </a:solidFill>
              <a:uFill>
                <a:solidFill>
                  <a:srgbClr val="FFFFFF"/>
                </a:solidFill>
              </a:uFill>
              <a:latin typeface="Arial"/>
            </a:endParaRPr>
          </a:p>
        </p:txBody>
      </p:sp>
      <p:sp>
        <p:nvSpPr>
          <p:cNvPr id="276" name="PlaceHolder 2"/>
          <p:cNvSpPr>
            <a:spLocks noGrp="1"/>
          </p:cNvSpPr>
          <p:nvPr>
            <p:ph type="body"/>
          </p:nvPr>
        </p:nvSpPr>
        <p:spPr>
          <a:xfrm>
            <a:off x="504000" y="1768680"/>
            <a:ext cx="907200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277" name="PlaceHolder 3"/>
          <p:cNvSpPr>
            <a:spLocks noGrp="1"/>
          </p:cNvSpPr>
          <p:nvPr>
            <p:ph type="body"/>
          </p:nvPr>
        </p:nvSpPr>
        <p:spPr>
          <a:xfrm>
            <a:off x="504000" y="4058640"/>
            <a:ext cx="907200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78" name="PlaceHolder 1"/>
          <p:cNvSpPr>
            <a:spLocks noGrp="1"/>
          </p:cNvSpPr>
          <p:nvPr>
            <p:ph type="title"/>
          </p:nvPr>
        </p:nvSpPr>
        <p:spPr>
          <a:xfrm>
            <a:off x="504000" y="301320"/>
            <a:ext cx="9072000" cy="1261800"/>
          </a:xfrm>
          <a:prstGeom prst="rect">
            <a:avLst/>
          </a:prstGeom>
        </p:spPr>
        <p:txBody>
          <a:bodyPr lIns="0" tIns="0" rIns="0" bIns="0" anchor="ctr"/>
          <a:lstStyle/>
          <a:p>
            <a:endParaRPr lang="nl-NL" sz="1800" b="0" strike="noStrike" spc="-1">
              <a:solidFill>
                <a:srgbClr val="000000"/>
              </a:solidFill>
              <a:uFill>
                <a:solidFill>
                  <a:srgbClr val="FFFFFF"/>
                </a:solidFill>
              </a:uFill>
              <a:latin typeface="Arial"/>
            </a:endParaRPr>
          </a:p>
        </p:txBody>
      </p:sp>
      <p:sp>
        <p:nvSpPr>
          <p:cNvPr id="279" name="PlaceHolder 2"/>
          <p:cNvSpPr>
            <a:spLocks noGrp="1"/>
          </p:cNvSpPr>
          <p:nvPr>
            <p:ph type="body"/>
          </p:nvPr>
        </p:nvSpPr>
        <p:spPr>
          <a:xfrm>
            <a:off x="504000" y="1768680"/>
            <a:ext cx="442692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280" name="PlaceHolder 3"/>
          <p:cNvSpPr>
            <a:spLocks noGrp="1"/>
          </p:cNvSpPr>
          <p:nvPr>
            <p:ph type="body"/>
          </p:nvPr>
        </p:nvSpPr>
        <p:spPr>
          <a:xfrm>
            <a:off x="5152680" y="1768680"/>
            <a:ext cx="442692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281" name="PlaceHolder 4"/>
          <p:cNvSpPr>
            <a:spLocks noGrp="1"/>
          </p:cNvSpPr>
          <p:nvPr>
            <p:ph type="body"/>
          </p:nvPr>
        </p:nvSpPr>
        <p:spPr>
          <a:xfrm>
            <a:off x="5152680" y="4058640"/>
            <a:ext cx="442692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282" name="PlaceHolder 5"/>
          <p:cNvSpPr>
            <a:spLocks noGrp="1"/>
          </p:cNvSpPr>
          <p:nvPr>
            <p:ph type="body"/>
          </p:nvPr>
        </p:nvSpPr>
        <p:spPr>
          <a:xfrm>
            <a:off x="504000" y="4058640"/>
            <a:ext cx="4426920" cy="20908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83" name="PlaceHolder 1"/>
          <p:cNvSpPr>
            <a:spLocks noGrp="1"/>
          </p:cNvSpPr>
          <p:nvPr>
            <p:ph type="title"/>
          </p:nvPr>
        </p:nvSpPr>
        <p:spPr>
          <a:xfrm>
            <a:off x="504000" y="301320"/>
            <a:ext cx="9072000" cy="1261800"/>
          </a:xfrm>
          <a:prstGeom prst="rect">
            <a:avLst/>
          </a:prstGeom>
        </p:spPr>
        <p:txBody>
          <a:bodyPr lIns="0" tIns="0" rIns="0" bIns="0" anchor="ctr"/>
          <a:lstStyle/>
          <a:p>
            <a:endParaRPr lang="nl-NL" sz="1800" b="0" strike="noStrike" spc="-1">
              <a:solidFill>
                <a:srgbClr val="000000"/>
              </a:solidFill>
              <a:uFill>
                <a:solidFill>
                  <a:srgbClr val="FFFFFF"/>
                </a:solidFill>
              </a:uFill>
              <a:latin typeface="Arial"/>
            </a:endParaRPr>
          </a:p>
        </p:txBody>
      </p:sp>
      <p:sp>
        <p:nvSpPr>
          <p:cNvPr id="284" name="PlaceHolder 2"/>
          <p:cNvSpPr>
            <a:spLocks noGrp="1"/>
          </p:cNvSpPr>
          <p:nvPr>
            <p:ph type="body"/>
          </p:nvPr>
        </p:nvSpPr>
        <p:spPr>
          <a:xfrm>
            <a:off x="504000" y="1768680"/>
            <a:ext cx="9072000" cy="43840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sp>
        <p:nvSpPr>
          <p:cNvPr id="285" name="PlaceHolder 3"/>
          <p:cNvSpPr>
            <a:spLocks noGrp="1"/>
          </p:cNvSpPr>
          <p:nvPr>
            <p:ph type="body"/>
          </p:nvPr>
        </p:nvSpPr>
        <p:spPr>
          <a:xfrm>
            <a:off x="504000" y="1768680"/>
            <a:ext cx="9072000" cy="4384080"/>
          </a:xfrm>
          <a:prstGeom prst="rect">
            <a:avLst/>
          </a:prstGeom>
        </p:spPr>
        <p:txBody>
          <a:bodyPr lIns="0" tIns="0" rIns="0" bIns="0"/>
          <a:lstStyle/>
          <a:p>
            <a:endParaRPr lang="nl-NL" sz="2800" b="0" strike="noStrike" spc="-1">
              <a:solidFill>
                <a:srgbClr val="000000"/>
              </a:solidFill>
              <a:uFill>
                <a:solidFill>
                  <a:srgbClr val="FFFFFF"/>
                </a:solidFill>
              </a:uFill>
              <a:latin typeface="Arial"/>
            </a:endParaRPr>
          </a:p>
        </p:txBody>
      </p:sp>
      <p:pic>
        <p:nvPicPr>
          <p:cNvPr id="286" name="Picture 285"/>
          <p:cNvPicPr/>
          <p:nvPr/>
        </p:nvPicPr>
        <p:blipFill>
          <a:blip r:embed="rId2"/>
          <a:stretch/>
        </p:blipFill>
        <p:spPr>
          <a:xfrm>
            <a:off x="2292480" y="1768680"/>
            <a:ext cx="5494680" cy="4384080"/>
          </a:xfrm>
          <a:prstGeom prst="rect">
            <a:avLst/>
          </a:prstGeom>
          <a:ln>
            <a:noFill/>
          </a:ln>
        </p:spPr>
      </p:pic>
      <p:pic>
        <p:nvPicPr>
          <p:cNvPr id="287" name="Picture 286"/>
          <p:cNvPicPr/>
          <p:nvPr/>
        </p:nvPicPr>
        <p:blipFill>
          <a:blip r:embed="rId2"/>
          <a:stretch/>
        </p:blipFill>
        <p:spPr>
          <a:xfrm>
            <a:off x="2292480" y="1768680"/>
            <a:ext cx="5494680" cy="4384080"/>
          </a:xfrm>
          <a:prstGeom prst="rect">
            <a:avLst/>
          </a:prstGeom>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1.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1.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image" Target="../media/image1.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a:stretch>
            <a:fillRect/>
          </a:stretch>
        </a:blip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504000" y="301320"/>
            <a:ext cx="9071640" cy="1261440"/>
          </a:xfrm>
          <a:prstGeom prst="rect">
            <a:avLst/>
          </a:prstGeom>
        </p:spPr>
        <p:txBody>
          <a:bodyPr lIns="0" tIns="0" rIns="0" bIns="0" anchor="ctr"/>
          <a:lstStyle/>
          <a:p>
            <a:endParaRPr lang="nl-NL" sz="1800" b="0" strike="noStrike" spc="-1">
              <a:solidFill>
                <a:srgbClr val="000000"/>
              </a:solidFill>
              <a:uFill>
                <a:solidFill>
                  <a:srgbClr val="FFFFFF"/>
                </a:solidFill>
              </a:uFill>
              <a:latin typeface="Arial"/>
            </a:endParaRPr>
          </a:p>
        </p:txBody>
      </p:sp>
      <p:sp>
        <p:nvSpPr>
          <p:cNvPr id="3" name="PlaceHolder 2"/>
          <p:cNvSpPr>
            <a:spLocks noGrp="1"/>
          </p:cNvSpPr>
          <p:nvPr>
            <p:ph type="body"/>
          </p:nvPr>
        </p:nvSpPr>
        <p:spPr>
          <a:xfrm>
            <a:off x="504000" y="1768680"/>
            <a:ext cx="9072000" cy="4384080"/>
          </a:xfrm>
          <a:prstGeom prst="rect">
            <a:avLst/>
          </a:prstGeom>
        </p:spPr>
        <p:txBody>
          <a:bodyPr lIns="0" tIns="0" rIns="0" bIns="0"/>
          <a:lstStyle/>
          <a:p>
            <a:pPr marL="432000" indent="-324000">
              <a:buClr>
                <a:srgbClr val="000000"/>
              </a:buClr>
              <a:buSzPct val="45000"/>
              <a:buFont typeface="Wingdings" charset="2"/>
              <a:buChar char=""/>
            </a:pPr>
            <a:r>
              <a:rPr lang="nl-NL" sz="2800" b="0" strike="noStrike" spc="-1">
                <a:solidFill>
                  <a:srgbClr val="000000"/>
                </a:solidFill>
                <a:uFill>
                  <a:solidFill>
                    <a:srgbClr val="FFFFFF"/>
                  </a:solidFill>
                </a:uFill>
                <a:latin typeface="Arial"/>
              </a:rPr>
              <a:t>Klik om de opmaak van de overzichtstekst te bewerken</a:t>
            </a:r>
          </a:p>
          <a:p>
            <a:pPr marL="864000" lvl="1" indent="-324000">
              <a:buClr>
                <a:srgbClr val="000000"/>
              </a:buClr>
              <a:buSzPct val="75000"/>
              <a:buFont typeface="Symbol" charset="2"/>
              <a:buChar char=""/>
            </a:pPr>
            <a:r>
              <a:rPr lang="nl-NL" sz="2000" b="0" strike="noStrike" spc="-1">
                <a:solidFill>
                  <a:srgbClr val="000000"/>
                </a:solidFill>
                <a:uFill>
                  <a:solidFill>
                    <a:srgbClr val="FFFFFF"/>
                  </a:solidFill>
                </a:uFill>
                <a:latin typeface="Arial"/>
              </a:rPr>
              <a:t>Tweede overzichtsniveau</a:t>
            </a:r>
          </a:p>
          <a:p>
            <a:pPr marL="1296000" lvl="2" indent="-288000">
              <a:buClr>
                <a:srgbClr val="000000"/>
              </a:buClr>
              <a:buSzPct val="45000"/>
              <a:buFont typeface="Wingdings" charset="2"/>
              <a:buChar char=""/>
            </a:pPr>
            <a:r>
              <a:rPr lang="nl-NL" sz="1800" b="0" strike="noStrike" spc="-1">
                <a:solidFill>
                  <a:srgbClr val="000000"/>
                </a:solidFill>
                <a:uFill>
                  <a:solidFill>
                    <a:srgbClr val="FFFFFF"/>
                  </a:solidFill>
                </a:uFill>
                <a:latin typeface="Arial"/>
              </a:rPr>
              <a:t>Derde overzichtsniveau</a:t>
            </a:r>
          </a:p>
          <a:p>
            <a:pPr marL="1728000" lvl="3" indent="-216000">
              <a:buClr>
                <a:srgbClr val="000000"/>
              </a:buClr>
              <a:buSzPct val="75000"/>
              <a:buFont typeface="Symbol" charset="2"/>
              <a:buChar char=""/>
            </a:pPr>
            <a:r>
              <a:rPr lang="nl-NL" sz="1800" b="0" strike="noStrike" spc="-1">
                <a:solidFill>
                  <a:srgbClr val="000000"/>
                </a:solidFill>
                <a:uFill>
                  <a:solidFill>
                    <a:srgbClr val="FFFFFF"/>
                  </a:solidFill>
                </a:uFill>
                <a:latin typeface="Arial"/>
              </a:rPr>
              <a:t>Vierde overzichtsniveau</a:t>
            </a:r>
          </a:p>
          <a:p>
            <a:pPr marL="2160000" lvl="4" indent="-216000">
              <a:buClr>
                <a:srgbClr val="000000"/>
              </a:buClr>
              <a:buSzPct val="45000"/>
              <a:buFont typeface="Wingdings" charset="2"/>
              <a:buChar char=""/>
            </a:pPr>
            <a:r>
              <a:rPr lang="nl-NL" sz="2000" b="0" strike="noStrike" spc="-1">
                <a:solidFill>
                  <a:srgbClr val="000000"/>
                </a:solidFill>
                <a:uFill>
                  <a:solidFill>
                    <a:srgbClr val="FFFFFF"/>
                  </a:solidFill>
                </a:uFill>
                <a:latin typeface="Arial"/>
              </a:rPr>
              <a:t>Vijfde overzichtsniveau</a:t>
            </a:r>
          </a:p>
          <a:p>
            <a:pPr marL="2592000" lvl="5" indent="-216000">
              <a:buClr>
                <a:srgbClr val="000000"/>
              </a:buClr>
              <a:buSzPct val="45000"/>
              <a:buFont typeface="Wingdings" charset="2"/>
              <a:buChar char=""/>
            </a:pPr>
            <a:r>
              <a:rPr lang="nl-NL" sz="2000" b="0" strike="noStrike" spc="-1">
                <a:solidFill>
                  <a:srgbClr val="000000"/>
                </a:solidFill>
                <a:uFill>
                  <a:solidFill>
                    <a:srgbClr val="FFFFFF"/>
                  </a:solidFill>
                </a:uFill>
                <a:latin typeface="Arial"/>
              </a:rPr>
              <a:t>Zesde overzichtsniveau</a:t>
            </a:r>
          </a:p>
          <a:p>
            <a:pPr marL="3024000" lvl="6" indent="-216000">
              <a:buClr>
                <a:srgbClr val="000000"/>
              </a:buClr>
              <a:buSzPct val="45000"/>
              <a:buFont typeface="Wingdings" charset="2"/>
              <a:buChar char=""/>
            </a:pPr>
            <a:r>
              <a:rPr lang="nl-NL" sz="2000" b="0" strike="noStrike" spc="-1">
                <a:solidFill>
                  <a:srgbClr val="000000"/>
                </a:solidFill>
                <a:uFill>
                  <a:solidFill>
                    <a:srgbClr val="FFFFFF"/>
                  </a:solidFill>
                </a:uFill>
                <a:latin typeface="Arial"/>
              </a:rPr>
              <a:t>Zevende overzichtsniveau</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4"/>
          <a:stretch>
            <a:fillRect/>
          </a:stretch>
        </a:blipFill>
        <a:effectLst/>
      </p:bgPr>
    </p:bg>
    <p:spTree>
      <p:nvGrpSpPr>
        <p:cNvPr id="1" name=""/>
        <p:cNvGrpSpPr/>
        <p:nvPr/>
      </p:nvGrpSpPr>
      <p:grpSpPr>
        <a:xfrm>
          <a:off x="0" y="0"/>
          <a:ext cx="0" cy="0"/>
          <a:chOff x="0" y="0"/>
          <a:chExt cx="0" cy="0"/>
        </a:xfrm>
      </p:grpSpPr>
      <p:sp>
        <p:nvSpPr>
          <p:cNvPr id="36" name="PlaceHolder 1"/>
          <p:cNvSpPr>
            <a:spLocks noGrp="1"/>
          </p:cNvSpPr>
          <p:nvPr>
            <p:ph type="title"/>
          </p:nvPr>
        </p:nvSpPr>
        <p:spPr>
          <a:xfrm>
            <a:off x="504000" y="301320"/>
            <a:ext cx="9071640" cy="1261440"/>
          </a:xfrm>
          <a:prstGeom prst="rect">
            <a:avLst/>
          </a:prstGeom>
        </p:spPr>
        <p:txBody>
          <a:bodyPr lIns="0" tIns="0" rIns="0" bIns="0" anchor="ctr"/>
          <a:lstStyle/>
          <a:p>
            <a:endParaRPr lang="nl-NL" sz="1800" b="0" strike="noStrike" spc="-1">
              <a:solidFill>
                <a:srgbClr val="000000"/>
              </a:solidFill>
              <a:uFill>
                <a:solidFill>
                  <a:srgbClr val="FFFFFF"/>
                </a:solidFill>
              </a:uFill>
              <a:latin typeface="Arial"/>
            </a:endParaRPr>
          </a:p>
        </p:txBody>
      </p:sp>
      <p:sp>
        <p:nvSpPr>
          <p:cNvPr id="37" name="PlaceHolder 2"/>
          <p:cNvSpPr>
            <a:spLocks noGrp="1"/>
          </p:cNvSpPr>
          <p:nvPr>
            <p:ph type="body"/>
          </p:nvPr>
        </p:nvSpPr>
        <p:spPr>
          <a:xfrm>
            <a:off x="504000" y="1768680"/>
            <a:ext cx="9072000" cy="4384080"/>
          </a:xfrm>
          <a:prstGeom prst="rect">
            <a:avLst/>
          </a:prstGeom>
        </p:spPr>
        <p:txBody>
          <a:bodyPr lIns="0" tIns="0" rIns="0" bIns="0"/>
          <a:lstStyle/>
          <a:p>
            <a:pPr marL="432000" indent="-324000">
              <a:buClr>
                <a:srgbClr val="000000"/>
              </a:buClr>
              <a:buSzPct val="45000"/>
              <a:buFont typeface="Wingdings" charset="2"/>
              <a:buChar char=""/>
            </a:pPr>
            <a:r>
              <a:rPr lang="nl-NL" sz="2800" b="0" strike="noStrike" spc="-1">
                <a:solidFill>
                  <a:srgbClr val="000000"/>
                </a:solidFill>
                <a:uFill>
                  <a:solidFill>
                    <a:srgbClr val="FFFFFF"/>
                  </a:solidFill>
                </a:uFill>
                <a:latin typeface="Arial"/>
              </a:rPr>
              <a:t>Klik om de opmaak van de overzichtstekst te bewerken</a:t>
            </a:r>
          </a:p>
          <a:p>
            <a:pPr marL="864000" lvl="1" indent="-324000">
              <a:buClr>
                <a:srgbClr val="000000"/>
              </a:buClr>
              <a:buSzPct val="75000"/>
              <a:buFont typeface="Symbol" charset="2"/>
              <a:buChar char=""/>
            </a:pPr>
            <a:r>
              <a:rPr lang="nl-NL" sz="2000" b="0" strike="noStrike" spc="-1">
                <a:solidFill>
                  <a:srgbClr val="000000"/>
                </a:solidFill>
                <a:uFill>
                  <a:solidFill>
                    <a:srgbClr val="FFFFFF"/>
                  </a:solidFill>
                </a:uFill>
                <a:latin typeface="Arial"/>
              </a:rPr>
              <a:t>Tweede overzichtsniveau</a:t>
            </a:r>
          </a:p>
          <a:p>
            <a:pPr marL="1296000" lvl="2" indent="-288000">
              <a:buClr>
                <a:srgbClr val="000000"/>
              </a:buClr>
              <a:buSzPct val="45000"/>
              <a:buFont typeface="Wingdings" charset="2"/>
              <a:buChar char=""/>
            </a:pPr>
            <a:r>
              <a:rPr lang="nl-NL" sz="1800" b="0" strike="noStrike" spc="-1">
                <a:solidFill>
                  <a:srgbClr val="000000"/>
                </a:solidFill>
                <a:uFill>
                  <a:solidFill>
                    <a:srgbClr val="FFFFFF"/>
                  </a:solidFill>
                </a:uFill>
                <a:latin typeface="Arial"/>
              </a:rPr>
              <a:t>Derde overzichtsniveau</a:t>
            </a:r>
          </a:p>
          <a:p>
            <a:pPr marL="1728000" lvl="3" indent="-216000">
              <a:buClr>
                <a:srgbClr val="000000"/>
              </a:buClr>
              <a:buSzPct val="75000"/>
              <a:buFont typeface="Symbol" charset="2"/>
              <a:buChar char=""/>
            </a:pPr>
            <a:r>
              <a:rPr lang="nl-NL" sz="1800" b="0" strike="noStrike" spc="-1">
                <a:solidFill>
                  <a:srgbClr val="000000"/>
                </a:solidFill>
                <a:uFill>
                  <a:solidFill>
                    <a:srgbClr val="FFFFFF"/>
                  </a:solidFill>
                </a:uFill>
                <a:latin typeface="Arial"/>
              </a:rPr>
              <a:t>Vierde overzichtsniveau</a:t>
            </a:r>
          </a:p>
          <a:p>
            <a:pPr marL="2160000" lvl="4" indent="-216000">
              <a:buClr>
                <a:srgbClr val="000000"/>
              </a:buClr>
              <a:buSzPct val="45000"/>
              <a:buFont typeface="Wingdings" charset="2"/>
              <a:buChar char=""/>
            </a:pPr>
            <a:r>
              <a:rPr lang="nl-NL" sz="2000" b="0" strike="noStrike" spc="-1">
                <a:solidFill>
                  <a:srgbClr val="000000"/>
                </a:solidFill>
                <a:uFill>
                  <a:solidFill>
                    <a:srgbClr val="FFFFFF"/>
                  </a:solidFill>
                </a:uFill>
                <a:latin typeface="Arial"/>
              </a:rPr>
              <a:t>Vijfde overzichtsniveau</a:t>
            </a:r>
          </a:p>
          <a:p>
            <a:pPr marL="2592000" lvl="5" indent="-216000">
              <a:buClr>
                <a:srgbClr val="000000"/>
              </a:buClr>
              <a:buSzPct val="45000"/>
              <a:buFont typeface="Wingdings" charset="2"/>
              <a:buChar char=""/>
            </a:pPr>
            <a:r>
              <a:rPr lang="nl-NL" sz="2000" b="0" strike="noStrike" spc="-1">
                <a:solidFill>
                  <a:srgbClr val="000000"/>
                </a:solidFill>
                <a:uFill>
                  <a:solidFill>
                    <a:srgbClr val="FFFFFF"/>
                  </a:solidFill>
                </a:uFill>
                <a:latin typeface="Arial"/>
              </a:rPr>
              <a:t>Zesde overzichtsniveau</a:t>
            </a:r>
          </a:p>
          <a:p>
            <a:pPr marL="3024000" lvl="6" indent="-216000">
              <a:buClr>
                <a:srgbClr val="000000"/>
              </a:buClr>
              <a:buSzPct val="45000"/>
              <a:buFont typeface="Wingdings" charset="2"/>
              <a:buChar char=""/>
            </a:pPr>
            <a:r>
              <a:rPr lang="nl-NL" sz="2000" b="0" strike="noStrike" spc="-1">
                <a:solidFill>
                  <a:srgbClr val="000000"/>
                </a:solidFill>
                <a:uFill>
                  <a:solidFill>
                    <a:srgbClr val="FFFFFF"/>
                  </a:solidFill>
                </a:uFill>
                <a:latin typeface="Arial"/>
              </a:rPr>
              <a:t>Zevende overzichtsniveau</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14"/>
          <a:stretch>
            <a:fillRect/>
          </a:stretch>
        </a:blipFill>
        <a:effectLst/>
      </p:bgPr>
    </p:bg>
    <p:spTree>
      <p:nvGrpSpPr>
        <p:cNvPr id="1" name=""/>
        <p:cNvGrpSpPr/>
        <p:nvPr/>
      </p:nvGrpSpPr>
      <p:grpSpPr>
        <a:xfrm>
          <a:off x="0" y="0"/>
          <a:ext cx="0" cy="0"/>
          <a:chOff x="0" y="0"/>
          <a:chExt cx="0" cy="0"/>
        </a:xfrm>
      </p:grpSpPr>
      <p:sp>
        <p:nvSpPr>
          <p:cNvPr id="72" name="PlaceHolder 1"/>
          <p:cNvSpPr>
            <a:spLocks noGrp="1"/>
          </p:cNvSpPr>
          <p:nvPr>
            <p:ph type="title"/>
          </p:nvPr>
        </p:nvSpPr>
        <p:spPr>
          <a:xfrm>
            <a:off x="504000" y="301320"/>
            <a:ext cx="9072000" cy="1261800"/>
          </a:xfrm>
          <a:prstGeom prst="rect">
            <a:avLst/>
          </a:prstGeom>
        </p:spPr>
        <p:txBody>
          <a:bodyPr lIns="0" tIns="0" rIns="0" bIns="0" anchor="ctr"/>
          <a:lstStyle/>
          <a:p>
            <a:r>
              <a:rPr lang="nl-NL" sz="1800" b="0" strike="noStrike" spc="-1">
                <a:solidFill>
                  <a:srgbClr val="000000"/>
                </a:solidFill>
                <a:uFill>
                  <a:solidFill>
                    <a:srgbClr val="FFFFFF"/>
                  </a:solidFill>
                </a:uFill>
                <a:latin typeface="Arial"/>
              </a:rPr>
              <a:t>Klik om de opmaak van de titeltekst te bewerken</a:t>
            </a:r>
          </a:p>
        </p:txBody>
      </p:sp>
      <p:sp>
        <p:nvSpPr>
          <p:cNvPr id="73" name="PlaceHolder 2"/>
          <p:cNvSpPr>
            <a:spLocks noGrp="1"/>
          </p:cNvSpPr>
          <p:nvPr>
            <p:ph type="body"/>
          </p:nvPr>
        </p:nvSpPr>
        <p:spPr>
          <a:xfrm>
            <a:off x="504000" y="1768680"/>
            <a:ext cx="9072000" cy="4384080"/>
          </a:xfrm>
          <a:prstGeom prst="rect">
            <a:avLst/>
          </a:prstGeom>
        </p:spPr>
        <p:txBody>
          <a:bodyPr lIns="0" tIns="0" rIns="0" bIns="0"/>
          <a:lstStyle/>
          <a:p>
            <a:pPr marL="432000" indent="-324000">
              <a:buClr>
                <a:srgbClr val="000000"/>
              </a:buClr>
              <a:buSzPct val="45000"/>
              <a:buFont typeface="Wingdings" charset="2"/>
              <a:buChar char=""/>
            </a:pPr>
            <a:r>
              <a:rPr lang="nl-NL" sz="2800" b="0" strike="noStrike" spc="-1">
                <a:solidFill>
                  <a:srgbClr val="000000"/>
                </a:solidFill>
                <a:uFill>
                  <a:solidFill>
                    <a:srgbClr val="FFFFFF"/>
                  </a:solidFill>
                </a:uFill>
                <a:latin typeface="Arial"/>
              </a:rPr>
              <a:t>Klik om de opmaak van de overzichtstekst te bewerken</a:t>
            </a:r>
          </a:p>
          <a:p>
            <a:pPr marL="864000" lvl="1" indent="-324000">
              <a:buClr>
                <a:srgbClr val="000000"/>
              </a:buClr>
              <a:buSzPct val="75000"/>
              <a:buFont typeface="Symbol" charset="2"/>
              <a:buChar char=""/>
            </a:pPr>
            <a:r>
              <a:rPr lang="nl-NL" sz="2000" b="0" strike="noStrike" spc="-1">
                <a:solidFill>
                  <a:srgbClr val="000000"/>
                </a:solidFill>
                <a:uFill>
                  <a:solidFill>
                    <a:srgbClr val="FFFFFF"/>
                  </a:solidFill>
                </a:uFill>
                <a:latin typeface="Arial"/>
              </a:rPr>
              <a:t>Tweede overzichtsniveau</a:t>
            </a:r>
          </a:p>
          <a:p>
            <a:pPr marL="1296000" lvl="2" indent="-288000">
              <a:buClr>
                <a:srgbClr val="000000"/>
              </a:buClr>
              <a:buSzPct val="45000"/>
              <a:buFont typeface="Wingdings" charset="2"/>
              <a:buChar char=""/>
            </a:pPr>
            <a:r>
              <a:rPr lang="nl-NL" sz="1800" b="0" strike="noStrike" spc="-1">
                <a:solidFill>
                  <a:srgbClr val="000000"/>
                </a:solidFill>
                <a:uFill>
                  <a:solidFill>
                    <a:srgbClr val="FFFFFF"/>
                  </a:solidFill>
                </a:uFill>
                <a:latin typeface="Arial"/>
              </a:rPr>
              <a:t>Derde overzichtsniveau</a:t>
            </a:r>
          </a:p>
          <a:p>
            <a:pPr marL="1728000" lvl="3" indent="-216000">
              <a:buClr>
                <a:srgbClr val="000000"/>
              </a:buClr>
              <a:buSzPct val="75000"/>
              <a:buFont typeface="Symbol" charset="2"/>
              <a:buChar char=""/>
            </a:pPr>
            <a:r>
              <a:rPr lang="nl-NL" sz="1800" b="0" strike="noStrike" spc="-1">
                <a:solidFill>
                  <a:srgbClr val="000000"/>
                </a:solidFill>
                <a:uFill>
                  <a:solidFill>
                    <a:srgbClr val="FFFFFF"/>
                  </a:solidFill>
                </a:uFill>
                <a:latin typeface="Arial"/>
              </a:rPr>
              <a:t>Vierde overzichtsniveau</a:t>
            </a:r>
          </a:p>
          <a:p>
            <a:pPr marL="2160000" lvl="4" indent="-216000">
              <a:buClr>
                <a:srgbClr val="000000"/>
              </a:buClr>
              <a:buSzPct val="45000"/>
              <a:buFont typeface="Wingdings" charset="2"/>
              <a:buChar char=""/>
            </a:pPr>
            <a:r>
              <a:rPr lang="nl-NL" sz="2000" b="0" strike="noStrike" spc="-1">
                <a:solidFill>
                  <a:srgbClr val="000000"/>
                </a:solidFill>
                <a:uFill>
                  <a:solidFill>
                    <a:srgbClr val="FFFFFF"/>
                  </a:solidFill>
                </a:uFill>
                <a:latin typeface="Arial"/>
              </a:rPr>
              <a:t>Vijfde overzichtsniveau</a:t>
            </a:r>
          </a:p>
          <a:p>
            <a:pPr marL="2592000" lvl="5" indent="-216000">
              <a:buClr>
                <a:srgbClr val="000000"/>
              </a:buClr>
              <a:buSzPct val="45000"/>
              <a:buFont typeface="Wingdings" charset="2"/>
              <a:buChar char=""/>
            </a:pPr>
            <a:r>
              <a:rPr lang="nl-NL" sz="2000" b="0" strike="noStrike" spc="-1">
                <a:solidFill>
                  <a:srgbClr val="000000"/>
                </a:solidFill>
                <a:uFill>
                  <a:solidFill>
                    <a:srgbClr val="FFFFFF"/>
                  </a:solidFill>
                </a:uFill>
                <a:latin typeface="Arial"/>
              </a:rPr>
              <a:t>Zesde overzichtsniveau</a:t>
            </a:r>
          </a:p>
          <a:p>
            <a:pPr marL="3024000" lvl="6" indent="-216000">
              <a:buClr>
                <a:srgbClr val="000000"/>
              </a:buClr>
              <a:buSzPct val="45000"/>
              <a:buFont typeface="Wingdings" charset="2"/>
              <a:buChar char=""/>
            </a:pPr>
            <a:r>
              <a:rPr lang="nl-NL" sz="2000" b="0" strike="noStrike" spc="-1">
                <a:solidFill>
                  <a:srgbClr val="000000"/>
                </a:solidFill>
                <a:uFill>
                  <a:solidFill>
                    <a:srgbClr val="FFFFFF"/>
                  </a:solidFill>
                </a:uFill>
                <a:latin typeface="Arial"/>
              </a:rPr>
              <a:t>Zevende overzichtsniveau</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14"/>
          <a:stretch>
            <a:fillRect/>
          </a:stretch>
        </a:blipFill>
        <a:effectLst/>
      </p:bgPr>
    </p:bg>
    <p:spTree>
      <p:nvGrpSpPr>
        <p:cNvPr id="1" name=""/>
        <p:cNvGrpSpPr/>
        <p:nvPr/>
      </p:nvGrpSpPr>
      <p:grpSpPr>
        <a:xfrm>
          <a:off x="0" y="0"/>
          <a:ext cx="0" cy="0"/>
          <a:chOff x="0" y="0"/>
          <a:chExt cx="0" cy="0"/>
        </a:xfrm>
      </p:grpSpPr>
      <p:sp>
        <p:nvSpPr>
          <p:cNvPr id="108" name="PlaceHolder 1"/>
          <p:cNvSpPr>
            <a:spLocks noGrp="1"/>
          </p:cNvSpPr>
          <p:nvPr>
            <p:ph type="title"/>
          </p:nvPr>
        </p:nvSpPr>
        <p:spPr>
          <a:xfrm>
            <a:off x="504000" y="301320"/>
            <a:ext cx="9071640" cy="1261440"/>
          </a:xfrm>
          <a:prstGeom prst="rect">
            <a:avLst/>
          </a:prstGeom>
        </p:spPr>
        <p:txBody>
          <a:bodyPr lIns="0" tIns="0" rIns="0" bIns="0" anchor="ctr"/>
          <a:lstStyle/>
          <a:p>
            <a:endParaRPr lang="nl-NL" sz="1800" b="0" strike="noStrike" spc="-1">
              <a:solidFill>
                <a:srgbClr val="000000"/>
              </a:solidFill>
              <a:uFill>
                <a:solidFill>
                  <a:srgbClr val="FFFFFF"/>
                </a:solidFill>
              </a:uFill>
              <a:latin typeface="Arial"/>
            </a:endParaRPr>
          </a:p>
        </p:txBody>
      </p:sp>
      <p:sp>
        <p:nvSpPr>
          <p:cNvPr id="109" name="PlaceHolder 2"/>
          <p:cNvSpPr>
            <a:spLocks noGrp="1"/>
          </p:cNvSpPr>
          <p:nvPr>
            <p:ph type="body"/>
          </p:nvPr>
        </p:nvSpPr>
        <p:spPr>
          <a:xfrm>
            <a:off x="504000" y="1768680"/>
            <a:ext cx="9072000" cy="4384080"/>
          </a:xfrm>
          <a:prstGeom prst="rect">
            <a:avLst/>
          </a:prstGeom>
        </p:spPr>
        <p:txBody>
          <a:bodyPr lIns="0" tIns="0" rIns="0" bIns="0"/>
          <a:lstStyle/>
          <a:p>
            <a:pPr marL="432000" indent="-324000">
              <a:buClr>
                <a:srgbClr val="000000"/>
              </a:buClr>
              <a:buSzPct val="45000"/>
              <a:buFont typeface="Wingdings" charset="2"/>
              <a:buChar char=""/>
            </a:pPr>
            <a:r>
              <a:rPr lang="nl-NL" sz="2800" b="0" strike="noStrike" spc="-1">
                <a:solidFill>
                  <a:srgbClr val="000000"/>
                </a:solidFill>
                <a:uFill>
                  <a:solidFill>
                    <a:srgbClr val="FFFFFF"/>
                  </a:solidFill>
                </a:uFill>
                <a:latin typeface="Arial"/>
              </a:rPr>
              <a:t>Klik om de opmaak van de overzichtstekst te bewerken</a:t>
            </a:r>
          </a:p>
          <a:p>
            <a:pPr marL="864000" lvl="1" indent="-324000">
              <a:buClr>
                <a:srgbClr val="000000"/>
              </a:buClr>
              <a:buSzPct val="75000"/>
              <a:buFont typeface="Symbol" charset="2"/>
              <a:buChar char=""/>
            </a:pPr>
            <a:r>
              <a:rPr lang="nl-NL" sz="2000" b="0" strike="noStrike" spc="-1">
                <a:solidFill>
                  <a:srgbClr val="000000"/>
                </a:solidFill>
                <a:uFill>
                  <a:solidFill>
                    <a:srgbClr val="FFFFFF"/>
                  </a:solidFill>
                </a:uFill>
                <a:latin typeface="Arial"/>
              </a:rPr>
              <a:t>Tweede overzichtsniveau</a:t>
            </a:r>
          </a:p>
          <a:p>
            <a:pPr marL="1296000" lvl="2" indent="-288000">
              <a:buClr>
                <a:srgbClr val="000000"/>
              </a:buClr>
              <a:buSzPct val="45000"/>
              <a:buFont typeface="Wingdings" charset="2"/>
              <a:buChar char=""/>
            </a:pPr>
            <a:r>
              <a:rPr lang="nl-NL" sz="1800" b="0" strike="noStrike" spc="-1">
                <a:solidFill>
                  <a:srgbClr val="000000"/>
                </a:solidFill>
                <a:uFill>
                  <a:solidFill>
                    <a:srgbClr val="FFFFFF"/>
                  </a:solidFill>
                </a:uFill>
                <a:latin typeface="Arial"/>
              </a:rPr>
              <a:t>Derde overzichtsniveau</a:t>
            </a:r>
          </a:p>
          <a:p>
            <a:pPr marL="1728000" lvl="3" indent="-216000">
              <a:buClr>
                <a:srgbClr val="000000"/>
              </a:buClr>
              <a:buSzPct val="75000"/>
              <a:buFont typeface="Symbol" charset="2"/>
              <a:buChar char=""/>
            </a:pPr>
            <a:r>
              <a:rPr lang="nl-NL" sz="1800" b="0" strike="noStrike" spc="-1">
                <a:solidFill>
                  <a:srgbClr val="000000"/>
                </a:solidFill>
                <a:uFill>
                  <a:solidFill>
                    <a:srgbClr val="FFFFFF"/>
                  </a:solidFill>
                </a:uFill>
                <a:latin typeface="Arial"/>
              </a:rPr>
              <a:t>Vierde overzichtsniveau</a:t>
            </a:r>
          </a:p>
          <a:p>
            <a:pPr marL="2160000" lvl="4" indent="-216000">
              <a:buClr>
                <a:srgbClr val="000000"/>
              </a:buClr>
              <a:buSzPct val="45000"/>
              <a:buFont typeface="Wingdings" charset="2"/>
              <a:buChar char=""/>
            </a:pPr>
            <a:r>
              <a:rPr lang="nl-NL" sz="2000" b="0" strike="noStrike" spc="-1">
                <a:solidFill>
                  <a:srgbClr val="000000"/>
                </a:solidFill>
                <a:uFill>
                  <a:solidFill>
                    <a:srgbClr val="FFFFFF"/>
                  </a:solidFill>
                </a:uFill>
                <a:latin typeface="Arial"/>
              </a:rPr>
              <a:t>Vijfde overzichtsniveau</a:t>
            </a:r>
          </a:p>
          <a:p>
            <a:pPr marL="2592000" lvl="5" indent="-216000">
              <a:buClr>
                <a:srgbClr val="000000"/>
              </a:buClr>
              <a:buSzPct val="45000"/>
              <a:buFont typeface="Wingdings" charset="2"/>
              <a:buChar char=""/>
            </a:pPr>
            <a:r>
              <a:rPr lang="nl-NL" sz="2000" b="0" strike="noStrike" spc="-1">
                <a:solidFill>
                  <a:srgbClr val="000000"/>
                </a:solidFill>
                <a:uFill>
                  <a:solidFill>
                    <a:srgbClr val="FFFFFF"/>
                  </a:solidFill>
                </a:uFill>
                <a:latin typeface="Arial"/>
              </a:rPr>
              <a:t>Zesde overzichtsniveau</a:t>
            </a:r>
          </a:p>
          <a:p>
            <a:pPr marL="3024000" lvl="6" indent="-216000">
              <a:buClr>
                <a:srgbClr val="000000"/>
              </a:buClr>
              <a:buSzPct val="45000"/>
              <a:buFont typeface="Wingdings" charset="2"/>
              <a:buChar char=""/>
            </a:pPr>
            <a:r>
              <a:rPr lang="nl-NL" sz="2000" b="0" strike="noStrike" spc="-1">
                <a:solidFill>
                  <a:srgbClr val="000000"/>
                </a:solidFill>
                <a:uFill>
                  <a:solidFill>
                    <a:srgbClr val="FFFFFF"/>
                  </a:solidFill>
                </a:uFill>
                <a:latin typeface="Arial"/>
              </a:rPr>
              <a:t>Zevende overzichtsniveau</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a:blip r:embed="rId14"/>
          <a:stretch>
            <a:fillRect/>
          </a:stretch>
        </a:blipFill>
        <a:effectLst/>
      </p:bgPr>
    </p:bg>
    <p:spTree>
      <p:nvGrpSpPr>
        <p:cNvPr id="1" name=""/>
        <p:cNvGrpSpPr/>
        <p:nvPr/>
      </p:nvGrpSpPr>
      <p:grpSpPr>
        <a:xfrm>
          <a:off x="0" y="0"/>
          <a:ext cx="0" cy="0"/>
          <a:chOff x="0" y="0"/>
          <a:chExt cx="0" cy="0"/>
        </a:xfrm>
      </p:grpSpPr>
      <p:sp>
        <p:nvSpPr>
          <p:cNvPr id="144" name="PlaceHolder 1"/>
          <p:cNvSpPr>
            <a:spLocks noGrp="1"/>
          </p:cNvSpPr>
          <p:nvPr>
            <p:ph type="title"/>
          </p:nvPr>
        </p:nvSpPr>
        <p:spPr>
          <a:xfrm>
            <a:off x="504000" y="301320"/>
            <a:ext cx="9071640" cy="1261440"/>
          </a:xfrm>
          <a:prstGeom prst="rect">
            <a:avLst/>
          </a:prstGeom>
        </p:spPr>
        <p:txBody>
          <a:bodyPr lIns="0" tIns="0" rIns="0" bIns="0" anchor="ctr"/>
          <a:lstStyle/>
          <a:p>
            <a:endParaRPr lang="nl-NL" sz="1800" b="0" strike="noStrike" spc="-1">
              <a:solidFill>
                <a:srgbClr val="000000"/>
              </a:solidFill>
              <a:uFill>
                <a:solidFill>
                  <a:srgbClr val="FFFFFF"/>
                </a:solidFill>
              </a:uFill>
              <a:latin typeface="Arial"/>
            </a:endParaRPr>
          </a:p>
        </p:txBody>
      </p:sp>
      <p:sp>
        <p:nvSpPr>
          <p:cNvPr id="145" name="PlaceHolder 2"/>
          <p:cNvSpPr>
            <a:spLocks noGrp="1"/>
          </p:cNvSpPr>
          <p:nvPr>
            <p:ph type="body"/>
          </p:nvPr>
        </p:nvSpPr>
        <p:spPr>
          <a:xfrm>
            <a:off x="504000" y="1768680"/>
            <a:ext cx="9071640" cy="4383720"/>
          </a:xfrm>
          <a:prstGeom prst="rect">
            <a:avLst/>
          </a:prstGeom>
        </p:spPr>
        <p:txBody>
          <a:bodyPr lIns="0" tIns="0" rIns="0" bIns="0"/>
          <a:lstStyle/>
          <a:p>
            <a:pPr marL="432000" indent="-324000">
              <a:buClr>
                <a:srgbClr val="000000"/>
              </a:buClr>
              <a:buSzPct val="45000"/>
              <a:buFont typeface="Wingdings" charset="2"/>
              <a:buChar char=""/>
            </a:pPr>
            <a:r>
              <a:rPr lang="nl-NL" sz="2800" b="0" strike="noStrike" spc="-1">
                <a:solidFill>
                  <a:srgbClr val="000000"/>
                </a:solidFill>
                <a:uFill>
                  <a:solidFill>
                    <a:srgbClr val="FFFFFF"/>
                  </a:solidFill>
                </a:uFill>
                <a:latin typeface="Arial"/>
              </a:rPr>
              <a:t>Klik om de opmaak van de overzichtstekst te bewerken</a:t>
            </a:r>
          </a:p>
          <a:p>
            <a:pPr marL="864000" lvl="1" indent="-324000">
              <a:buClr>
                <a:srgbClr val="000000"/>
              </a:buClr>
              <a:buSzPct val="75000"/>
              <a:buFont typeface="Symbol" charset="2"/>
              <a:buChar char=""/>
            </a:pPr>
            <a:r>
              <a:rPr lang="nl-NL" sz="2000" b="0" strike="noStrike" spc="-1">
                <a:solidFill>
                  <a:srgbClr val="000000"/>
                </a:solidFill>
                <a:uFill>
                  <a:solidFill>
                    <a:srgbClr val="FFFFFF"/>
                  </a:solidFill>
                </a:uFill>
                <a:latin typeface="Arial"/>
              </a:rPr>
              <a:t>Tweede overzichtsniveau</a:t>
            </a:r>
          </a:p>
          <a:p>
            <a:pPr marL="1296000" lvl="2" indent="-288000">
              <a:buClr>
                <a:srgbClr val="000000"/>
              </a:buClr>
              <a:buSzPct val="45000"/>
              <a:buFont typeface="Wingdings" charset="2"/>
              <a:buChar char=""/>
            </a:pPr>
            <a:r>
              <a:rPr lang="nl-NL" sz="1800" b="0" strike="noStrike" spc="-1">
                <a:solidFill>
                  <a:srgbClr val="000000"/>
                </a:solidFill>
                <a:uFill>
                  <a:solidFill>
                    <a:srgbClr val="FFFFFF"/>
                  </a:solidFill>
                </a:uFill>
                <a:latin typeface="Arial"/>
              </a:rPr>
              <a:t>Derde overzichtsniveau</a:t>
            </a:r>
          </a:p>
          <a:p>
            <a:pPr marL="1728000" lvl="3" indent="-216000">
              <a:buClr>
                <a:srgbClr val="000000"/>
              </a:buClr>
              <a:buSzPct val="75000"/>
              <a:buFont typeface="Symbol" charset="2"/>
              <a:buChar char=""/>
            </a:pPr>
            <a:r>
              <a:rPr lang="nl-NL" sz="1800" b="0" strike="noStrike" spc="-1">
                <a:solidFill>
                  <a:srgbClr val="000000"/>
                </a:solidFill>
                <a:uFill>
                  <a:solidFill>
                    <a:srgbClr val="FFFFFF"/>
                  </a:solidFill>
                </a:uFill>
                <a:latin typeface="Arial"/>
              </a:rPr>
              <a:t>Vierde overzichtsniveau</a:t>
            </a:r>
          </a:p>
          <a:p>
            <a:pPr marL="2160000" lvl="4" indent="-216000">
              <a:buClr>
                <a:srgbClr val="000000"/>
              </a:buClr>
              <a:buSzPct val="45000"/>
              <a:buFont typeface="Wingdings" charset="2"/>
              <a:buChar char=""/>
            </a:pPr>
            <a:r>
              <a:rPr lang="nl-NL" sz="2000" b="0" strike="noStrike" spc="-1">
                <a:solidFill>
                  <a:srgbClr val="000000"/>
                </a:solidFill>
                <a:uFill>
                  <a:solidFill>
                    <a:srgbClr val="FFFFFF"/>
                  </a:solidFill>
                </a:uFill>
                <a:latin typeface="Arial"/>
              </a:rPr>
              <a:t>Vijfde overzichtsniveau</a:t>
            </a:r>
          </a:p>
          <a:p>
            <a:pPr marL="2592000" lvl="5" indent="-216000">
              <a:buClr>
                <a:srgbClr val="000000"/>
              </a:buClr>
              <a:buSzPct val="45000"/>
              <a:buFont typeface="Wingdings" charset="2"/>
              <a:buChar char=""/>
            </a:pPr>
            <a:r>
              <a:rPr lang="nl-NL" sz="2000" b="0" strike="noStrike" spc="-1">
                <a:solidFill>
                  <a:srgbClr val="000000"/>
                </a:solidFill>
                <a:uFill>
                  <a:solidFill>
                    <a:srgbClr val="FFFFFF"/>
                  </a:solidFill>
                </a:uFill>
                <a:latin typeface="Arial"/>
              </a:rPr>
              <a:t>Zesde overzichtsniveau</a:t>
            </a:r>
          </a:p>
          <a:p>
            <a:pPr marL="3024000" lvl="6" indent="-216000">
              <a:buClr>
                <a:srgbClr val="000000"/>
              </a:buClr>
              <a:buSzPct val="45000"/>
              <a:buFont typeface="Wingdings" charset="2"/>
              <a:buChar char=""/>
            </a:pPr>
            <a:r>
              <a:rPr lang="nl-NL" sz="2000" b="0" strike="noStrike" spc="-1">
                <a:solidFill>
                  <a:srgbClr val="000000"/>
                </a:solidFill>
                <a:uFill>
                  <a:solidFill>
                    <a:srgbClr val="FFFFFF"/>
                  </a:solidFill>
                </a:uFill>
                <a:latin typeface="Arial"/>
              </a:rPr>
              <a:t>Zevende overzichtsniveau</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a:blip r:embed="rId14"/>
          <a:stretch>
            <a:fillRect/>
          </a:stretch>
        </a:blipFill>
        <a:effectLst/>
      </p:bgPr>
    </p:bg>
    <p:spTree>
      <p:nvGrpSpPr>
        <p:cNvPr id="1" name=""/>
        <p:cNvGrpSpPr/>
        <p:nvPr/>
      </p:nvGrpSpPr>
      <p:grpSpPr>
        <a:xfrm>
          <a:off x="0" y="0"/>
          <a:ext cx="0" cy="0"/>
          <a:chOff x="0" y="0"/>
          <a:chExt cx="0" cy="0"/>
        </a:xfrm>
      </p:grpSpPr>
      <p:sp>
        <p:nvSpPr>
          <p:cNvPr id="180" name="PlaceHolder 1"/>
          <p:cNvSpPr>
            <a:spLocks noGrp="1"/>
          </p:cNvSpPr>
          <p:nvPr>
            <p:ph type="title"/>
          </p:nvPr>
        </p:nvSpPr>
        <p:spPr>
          <a:xfrm>
            <a:off x="504000" y="301320"/>
            <a:ext cx="9071640" cy="1261440"/>
          </a:xfrm>
          <a:prstGeom prst="rect">
            <a:avLst/>
          </a:prstGeom>
        </p:spPr>
        <p:txBody>
          <a:bodyPr lIns="0" tIns="0" rIns="0" bIns="0" anchor="ctr"/>
          <a:lstStyle/>
          <a:p>
            <a:endParaRPr lang="nl-NL" sz="1800" b="0" strike="noStrike" spc="-1">
              <a:solidFill>
                <a:srgbClr val="000000"/>
              </a:solidFill>
              <a:uFill>
                <a:solidFill>
                  <a:srgbClr val="FFFFFF"/>
                </a:solidFill>
              </a:uFill>
              <a:latin typeface="Arial"/>
            </a:endParaRPr>
          </a:p>
        </p:txBody>
      </p:sp>
      <p:sp>
        <p:nvSpPr>
          <p:cNvPr id="181" name="PlaceHolder 2"/>
          <p:cNvSpPr>
            <a:spLocks noGrp="1"/>
          </p:cNvSpPr>
          <p:nvPr>
            <p:ph type="body"/>
          </p:nvPr>
        </p:nvSpPr>
        <p:spPr>
          <a:xfrm>
            <a:off x="504000" y="1768680"/>
            <a:ext cx="9071640" cy="4383720"/>
          </a:xfrm>
          <a:prstGeom prst="rect">
            <a:avLst/>
          </a:prstGeom>
        </p:spPr>
        <p:txBody>
          <a:bodyPr lIns="0" tIns="0" rIns="0" bIns="0"/>
          <a:lstStyle/>
          <a:p>
            <a:pPr marL="432000" indent="-324000">
              <a:buClr>
                <a:srgbClr val="000000"/>
              </a:buClr>
              <a:buSzPct val="45000"/>
              <a:buFont typeface="Wingdings" charset="2"/>
              <a:buChar char=""/>
            </a:pPr>
            <a:r>
              <a:rPr lang="nl-NL" sz="2800" b="0" strike="noStrike" spc="-1">
                <a:solidFill>
                  <a:srgbClr val="000000"/>
                </a:solidFill>
                <a:uFill>
                  <a:solidFill>
                    <a:srgbClr val="FFFFFF"/>
                  </a:solidFill>
                </a:uFill>
                <a:latin typeface="Arial"/>
              </a:rPr>
              <a:t>Klik om de opmaak van de overzichtstekst te bewerken</a:t>
            </a:r>
          </a:p>
          <a:p>
            <a:pPr marL="864000" lvl="1" indent="-324000">
              <a:buClr>
                <a:srgbClr val="000000"/>
              </a:buClr>
              <a:buSzPct val="75000"/>
              <a:buFont typeface="Symbol" charset="2"/>
              <a:buChar char=""/>
            </a:pPr>
            <a:r>
              <a:rPr lang="nl-NL" sz="2000" b="0" strike="noStrike" spc="-1">
                <a:solidFill>
                  <a:srgbClr val="000000"/>
                </a:solidFill>
                <a:uFill>
                  <a:solidFill>
                    <a:srgbClr val="FFFFFF"/>
                  </a:solidFill>
                </a:uFill>
                <a:latin typeface="Arial"/>
              </a:rPr>
              <a:t>Tweede overzichtsniveau</a:t>
            </a:r>
          </a:p>
          <a:p>
            <a:pPr marL="1296000" lvl="2" indent="-288000">
              <a:buClr>
                <a:srgbClr val="000000"/>
              </a:buClr>
              <a:buSzPct val="45000"/>
              <a:buFont typeface="Wingdings" charset="2"/>
              <a:buChar char=""/>
            </a:pPr>
            <a:r>
              <a:rPr lang="nl-NL" sz="1800" b="0" strike="noStrike" spc="-1">
                <a:solidFill>
                  <a:srgbClr val="000000"/>
                </a:solidFill>
                <a:uFill>
                  <a:solidFill>
                    <a:srgbClr val="FFFFFF"/>
                  </a:solidFill>
                </a:uFill>
                <a:latin typeface="Arial"/>
              </a:rPr>
              <a:t>Derde overzichtsniveau</a:t>
            </a:r>
          </a:p>
          <a:p>
            <a:pPr marL="1728000" lvl="3" indent="-216000">
              <a:buClr>
                <a:srgbClr val="000000"/>
              </a:buClr>
              <a:buSzPct val="75000"/>
              <a:buFont typeface="Symbol" charset="2"/>
              <a:buChar char=""/>
            </a:pPr>
            <a:r>
              <a:rPr lang="nl-NL" sz="1800" b="0" strike="noStrike" spc="-1">
                <a:solidFill>
                  <a:srgbClr val="000000"/>
                </a:solidFill>
                <a:uFill>
                  <a:solidFill>
                    <a:srgbClr val="FFFFFF"/>
                  </a:solidFill>
                </a:uFill>
                <a:latin typeface="Arial"/>
              </a:rPr>
              <a:t>Vierde overzichtsniveau</a:t>
            </a:r>
          </a:p>
          <a:p>
            <a:pPr marL="2160000" lvl="4" indent="-216000">
              <a:buClr>
                <a:srgbClr val="000000"/>
              </a:buClr>
              <a:buSzPct val="45000"/>
              <a:buFont typeface="Wingdings" charset="2"/>
              <a:buChar char=""/>
            </a:pPr>
            <a:r>
              <a:rPr lang="nl-NL" sz="2000" b="0" strike="noStrike" spc="-1">
                <a:solidFill>
                  <a:srgbClr val="000000"/>
                </a:solidFill>
                <a:uFill>
                  <a:solidFill>
                    <a:srgbClr val="FFFFFF"/>
                  </a:solidFill>
                </a:uFill>
                <a:latin typeface="Arial"/>
              </a:rPr>
              <a:t>Vijfde overzichtsniveau</a:t>
            </a:r>
          </a:p>
          <a:p>
            <a:pPr marL="2592000" lvl="5" indent="-216000">
              <a:buClr>
                <a:srgbClr val="000000"/>
              </a:buClr>
              <a:buSzPct val="45000"/>
              <a:buFont typeface="Wingdings" charset="2"/>
              <a:buChar char=""/>
            </a:pPr>
            <a:r>
              <a:rPr lang="nl-NL" sz="2000" b="0" strike="noStrike" spc="-1">
                <a:solidFill>
                  <a:srgbClr val="000000"/>
                </a:solidFill>
                <a:uFill>
                  <a:solidFill>
                    <a:srgbClr val="FFFFFF"/>
                  </a:solidFill>
                </a:uFill>
                <a:latin typeface="Arial"/>
              </a:rPr>
              <a:t>Zesde overzichtsniveau</a:t>
            </a:r>
          </a:p>
          <a:p>
            <a:pPr marL="3024000" lvl="6" indent="-216000">
              <a:buClr>
                <a:srgbClr val="000000"/>
              </a:buClr>
              <a:buSzPct val="45000"/>
              <a:buFont typeface="Wingdings" charset="2"/>
              <a:buChar char=""/>
            </a:pPr>
            <a:r>
              <a:rPr lang="nl-NL" sz="2000" b="0" strike="noStrike" spc="-1">
                <a:solidFill>
                  <a:srgbClr val="000000"/>
                </a:solidFill>
                <a:uFill>
                  <a:solidFill>
                    <a:srgbClr val="FFFFFF"/>
                  </a:solidFill>
                </a:uFill>
                <a:latin typeface="Arial"/>
              </a:rPr>
              <a:t>Zevende overzichtsniveau</a:t>
            </a: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a:blip r:embed="rId14"/>
          <a:stretch>
            <a:fillRect/>
          </a:stretch>
        </a:blipFill>
        <a:effectLst/>
      </p:bgPr>
    </p:bg>
    <p:spTree>
      <p:nvGrpSpPr>
        <p:cNvPr id="1" name=""/>
        <p:cNvGrpSpPr/>
        <p:nvPr/>
      </p:nvGrpSpPr>
      <p:grpSpPr>
        <a:xfrm>
          <a:off x="0" y="0"/>
          <a:ext cx="0" cy="0"/>
          <a:chOff x="0" y="0"/>
          <a:chExt cx="0" cy="0"/>
        </a:xfrm>
      </p:grpSpPr>
      <p:sp>
        <p:nvSpPr>
          <p:cNvPr id="216" name="PlaceHolder 1"/>
          <p:cNvSpPr>
            <a:spLocks noGrp="1"/>
          </p:cNvSpPr>
          <p:nvPr>
            <p:ph type="title"/>
          </p:nvPr>
        </p:nvSpPr>
        <p:spPr>
          <a:xfrm>
            <a:off x="504000" y="301320"/>
            <a:ext cx="9072000" cy="1261800"/>
          </a:xfrm>
          <a:prstGeom prst="rect">
            <a:avLst/>
          </a:prstGeom>
        </p:spPr>
        <p:txBody>
          <a:bodyPr lIns="0" tIns="0" rIns="0" bIns="0" anchor="ctr"/>
          <a:lstStyle/>
          <a:p>
            <a:r>
              <a:rPr lang="nl-NL" sz="1800" b="0" strike="noStrike" spc="-1">
                <a:solidFill>
                  <a:srgbClr val="000000"/>
                </a:solidFill>
                <a:uFill>
                  <a:solidFill>
                    <a:srgbClr val="FFFFFF"/>
                  </a:solidFill>
                </a:uFill>
                <a:latin typeface="Arial"/>
              </a:rPr>
              <a:t>Klik om de opmaak van de titeltekst te bewerken</a:t>
            </a:r>
          </a:p>
        </p:txBody>
      </p:sp>
      <p:sp>
        <p:nvSpPr>
          <p:cNvPr id="217" name="PlaceHolder 2"/>
          <p:cNvSpPr>
            <a:spLocks noGrp="1"/>
          </p:cNvSpPr>
          <p:nvPr>
            <p:ph type="body"/>
          </p:nvPr>
        </p:nvSpPr>
        <p:spPr>
          <a:xfrm>
            <a:off x="504000" y="1768680"/>
            <a:ext cx="9072000" cy="4384080"/>
          </a:xfrm>
          <a:prstGeom prst="rect">
            <a:avLst/>
          </a:prstGeom>
        </p:spPr>
        <p:txBody>
          <a:bodyPr lIns="0" tIns="0" rIns="0" bIns="0"/>
          <a:lstStyle/>
          <a:p>
            <a:pPr marL="432000" indent="-324000">
              <a:buClr>
                <a:srgbClr val="000000"/>
              </a:buClr>
              <a:buSzPct val="45000"/>
              <a:buFont typeface="Wingdings" charset="2"/>
              <a:buChar char=""/>
            </a:pPr>
            <a:r>
              <a:rPr lang="nl-NL" sz="2800" b="0" strike="noStrike" spc="-1">
                <a:solidFill>
                  <a:srgbClr val="000000"/>
                </a:solidFill>
                <a:uFill>
                  <a:solidFill>
                    <a:srgbClr val="FFFFFF"/>
                  </a:solidFill>
                </a:uFill>
                <a:latin typeface="Arial"/>
              </a:rPr>
              <a:t>Klik om de opmaak van de overzichtstekst te bewerken</a:t>
            </a:r>
          </a:p>
          <a:p>
            <a:pPr marL="864000" lvl="1" indent="-324000">
              <a:buClr>
                <a:srgbClr val="000000"/>
              </a:buClr>
              <a:buSzPct val="75000"/>
              <a:buFont typeface="Symbol" charset="2"/>
              <a:buChar char=""/>
            </a:pPr>
            <a:r>
              <a:rPr lang="nl-NL" sz="2000" b="0" strike="noStrike" spc="-1">
                <a:solidFill>
                  <a:srgbClr val="000000"/>
                </a:solidFill>
                <a:uFill>
                  <a:solidFill>
                    <a:srgbClr val="FFFFFF"/>
                  </a:solidFill>
                </a:uFill>
                <a:latin typeface="Arial"/>
              </a:rPr>
              <a:t>Tweede overzichtsniveau</a:t>
            </a:r>
          </a:p>
          <a:p>
            <a:pPr marL="1296000" lvl="2" indent="-288000">
              <a:buClr>
                <a:srgbClr val="000000"/>
              </a:buClr>
              <a:buSzPct val="45000"/>
              <a:buFont typeface="Wingdings" charset="2"/>
              <a:buChar char=""/>
            </a:pPr>
            <a:r>
              <a:rPr lang="nl-NL" sz="1800" b="0" strike="noStrike" spc="-1">
                <a:solidFill>
                  <a:srgbClr val="000000"/>
                </a:solidFill>
                <a:uFill>
                  <a:solidFill>
                    <a:srgbClr val="FFFFFF"/>
                  </a:solidFill>
                </a:uFill>
                <a:latin typeface="Arial"/>
              </a:rPr>
              <a:t>Derde overzichtsniveau</a:t>
            </a:r>
          </a:p>
          <a:p>
            <a:pPr marL="1728000" lvl="3" indent="-216000">
              <a:buClr>
                <a:srgbClr val="000000"/>
              </a:buClr>
              <a:buSzPct val="75000"/>
              <a:buFont typeface="Symbol" charset="2"/>
              <a:buChar char=""/>
            </a:pPr>
            <a:r>
              <a:rPr lang="nl-NL" sz="1800" b="0" strike="noStrike" spc="-1">
                <a:solidFill>
                  <a:srgbClr val="000000"/>
                </a:solidFill>
                <a:uFill>
                  <a:solidFill>
                    <a:srgbClr val="FFFFFF"/>
                  </a:solidFill>
                </a:uFill>
                <a:latin typeface="Arial"/>
              </a:rPr>
              <a:t>Vierde overzichtsniveau</a:t>
            </a:r>
          </a:p>
          <a:p>
            <a:pPr marL="2160000" lvl="4" indent="-216000">
              <a:buClr>
                <a:srgbClr val="000000"/>
              </a:buClr>
              <a:buSzPct val="45000"/>
              <a:buFont typeface="Wingdings" charset="2"/>
              <a:buChar char=""/>
            </a:pPr>
            <a:r>
              <a:rPr lang="nl-NL" sz="2000" b="0" strike="noStrike" spc="-1">
                <a:solidFill>
                  <a:srgbClr val="000000"/>
                </a:solidFill>
                <a:uFill>
                  <a:solidFill>
                    <a:srgbClr val="FFFFFF"/>
                  </a:solidFill>
                </a:uFill>
                <a:latin typeface="Arial"/>
              </a:rPr>
              <a:t>Vijfde overzichtsniveau</a:t>
            </a:r>
          </a:p>
          <a:p>
            <a:pPr marL="2592000" lvl="5" indent="-216000">
              <a:buClr>
                <a:srgbClr val="000000"/>
              </a:buClr>
              <a:buSzPct val="45000"/>
              <a:buFont typeface="Wingdings" charset="2"/>
              <a:buChar char=""/>
            </a:pPr>
            <a:r>
              <a:rPr lang="nl-NL" sz="2000" b="0" strike="noStrike" spc="-1">
                <a:solidFill>
                  <a:srgbClr val="000000"/>
                </a:solidFill>
                <a:uFill>
                  <a:solidFill>
                    <a:srgbClr val="FFFFFF"/>
                  </a:solidFill>
                </a:uFill>
                <a:latin typeface="Arial"/>
              </a:rPr>
              <a:t>Zesde overzichtsniveau</a:t>
            </a:r>
          </a:p>
          <a:p>
            <a:pPr marL="3024000" lvl="6" indent="-216000">
              <a:buClr>
                <a:srgbClr val="000000"/>
              </a:buClr>
              <a:buSzPct val="45000"/>
              <a:buFont typeface="Wingdings" charset="2"/>
              <a:buChar char=""/>
            </a:pPr>
            <a:r>
              <a:rPr lang="nl-NL" sz="2000" b="0" strike="noStrike" spc="-1">
                <a:solidFill>
                  <a:srgbClr val="000000"/>
                </a:solidFill>
                <a:uFill>
                  <a:solidFill>
                    <a:srgbClr val="FFFFFF"/>
                  </a:solidFill>
                </a:uFill>
                <a:latin typeface="Arial"/>
              </a:rPr>
              <a:t>Zevende overzichtsniveau</a:t>
            </a:r>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a:blip r:embed="rId14"/>
          <a:stretch>
            <a:fillRect/>
          </a:stretch>
        </a:blipFill>
        <a:effectLst/>
      </p:bgPr>
    </p:bg>
    <p:spTree>
      <p:nvGrpSpPr>
        <p:cNvPr id="1" name=""/>
        <p:cNvGrpSpPr/>
        <p:nvPr/>
      </p:nvGrpSpPr>
      <p:grpSpPr>
        <a:xfrm>
          <a:off x="0" y="0"/>
          <a:ext cx="0" cy="0"/>
          <a:chOff x="0" y="0"/>
          <a:chExt cx="0" cy="0"/>
        </a:xfrm>
      </p:grpSpPr>
      <p:sp>
        <p:nvSpPr>
          <p:cNvPr id="252" name="PlaceHolder 1"/>
          <p:cNvSpPr>
            <a:spLocks noGrp="1"/>
          </p:cNvSpPr>
          <p:nvPr>
            <p:ph type="title"/>
          </p:nvPr>
        </p:nvSpPr>
        <p:spPr>
          <a:xfrm>
            <a:off x="504000" y="301320"/>
            <a:ext cx="9071640" cy="1261440"/>
          </a:xfrm>
          <a:prstGeom prst="rect">
            <a:avLst/>
          </a:prstGeom>
        </p:spPr>
        <p:txBody>
          <a:bodyPr lIns="0" tIns="0" rIns="0" bIns="0" anchor="ctr"/>
          <a:lstStyle/>
          <a:p>
            <a:endParaRPr lang="nl-NL" sz="1800" b="0" strike="noStrike" spc="-1">
              <a:solidFill>
                <a:srgbClr val="000000"/>
              </a:solidFill>
              <a:uFill>
                <a:solidFill>
                  <a:srgbClr val="FFFFFF"/>
                </a:solidFill>
              </a:uFill>
              <a:latin typeface="Arial"/>
            </a:endParaRPr>
          </a:p>
        </p:txBody>
      </p:sp>
      <p:sp>
        <p:nvSpPr>
          <p:cNvPr id="253" name="PlaceHolder 2"/>
          <p:cNvSpPr>
            <a:spLocks noGrp="1"/>
          </p:cNvSpPr>
          <p:nvPr>
            <p:ph type="body"/>
          </p:nvPr>
        </p:nvSpPr>
        <p:spPr>
          <a:xfrm>
            <a:off x="504000" y="1768680"/>
            <a:ext cx="9071640" cy="4383720"/>
          </a:xfrm>
          <a:prstGeom prst="rect">
            <a:avLst/>
          </a:prstGeom>
        </p:spPr>
        <p:txBody>
          <a:bodyPr lIns="0" tIns="0" rIns="0" bIns="0"/>
          <a:lstStyle/>
          <a:p>
            <a:pPr marL="432000" indent="-324000">
              <a:buClr>
                <a:srgbClr val="000000"/>
              </a:buClr>
              <a:buSzPct val="45000"/>
              <a:buFont typeface="Wingdings" charset="2"/>
              <a:buChar char=""/>
            </a:pPr>
            <a:r>
              <a:rPr lang="nl-NL" sz="2800" b="0" strike="noStrike" spc="-1">
                <a:solidFill>
                  <a:srgbClr val="000000"/>
                </a:solidFill>
                <a:uFill>
                  <a:solidFill>
                    <a:srgbClr val="FFFFFF"/>
                  </a:solidFill>
                </a:uFill>
                <a:latin typeface="Arial"/>
              </a:rPr>
              <a:t>Klik om de opmaak van de overzichtstekst te bewerken</a:t>
            </a:r>
          </a:p>
          <a:p>
            <a:pPr marL="864000" lvl="1" indent="-324000">
              <a:buClr>
                <a:srgbClr val="000000"/>
              </a:buClr>
              <a:buSzPct val="75000"/>
              <a:buFont typeface="Symbol" charset="2"/>
              <a:buChar char=""/>
            </a:pPr>
            <a:r>
              <a:rPr lang="nl-NL" sz="2000" b="0" strike="noStrike" spc="-1">
                <a:solidFill>
                  <a:srgbClr val="000000"/>
                </a:solidFill>
                <a:uFill>
                  <a:solidFill>
                    <a:srgbClr val="FFFFFF"/>
                  </a:solidFill>
                </a:uFill>
                <a:latin typeface="Arial"/>
              </a:rPr>
              <a:t>Tweede overzichtsniveau</a:t>
            </a:r>
          </a:p>
          <a:p>
            <a:pPr marL="1296000" lvl="2" indent="-288000">
              <a:buClr>
                <a:srgbClr val="000000"/>
              </a:buClr>
              <a:buSzPct val="45000"/>
              <a:buFont typeface="Wingdings" charset="2"/>
              <a:buChar char=""/>
            </a:pPr>
            <a:r>
              <a:rPr lang="nl-NL" sz="1800" b="0" strike="noStrike" spc="-1">
                <a:solidFill>
                  <a:srgbClr val="000000"/>
                </a:solidFill>
                <a:uFill>
                  <a:solidFill>
                    <a:srgbClr val="FFFFFF"/>
                  </a:solidFill>
                </a:uFill>
                <a:latin typeface="Arial"/>
              </a:rPr>
              <a:t>Derde overzichtsniveau</a:t>
            </a:r>
          </a:p>
          <a:p>
            <a:pPr marL="1728000" lvl="3" indent="-216000">
              <a:buClr>
                <a:srgbClr val="000000"/>
              </a:buClr>
              <a:buSzPct val="75000"/>
              <a:buFont typeface="Symbol" charset="2"/>
              <a:buChar char=""/>
            </a:pPr>
            <a:r>
              <a:rPr lang="nl-NL" sz="1800" b="0" strike="noStrike" spc="-1">
                <a:solidFill>
                  <a:srgbClr val="000000"/>
                </a:solidFill>
                <a:uFill>
                  <a:solidFill>
                    <a:srgbClr val="FFFFFF"/>
                  </a:solidFill>
                </a:uFill>
                <a:latin typeface="Arial"/>
              </a:rPr>
              <a:t>Vierde overzichtsniveau</a:t>
            </a:r>
          </a:p>
          <a:p>
            <a:pPr marL="2160000" lvl="4" indent="-216000">
              <a:buClr>
                <a:srgbClr val="000000"/>
              </a:buClr>
              <a:buSzPct val="45000"/>
              <a:buFont typeface="Wingdings" charset="2"/>
              <a:buChar char=""/>
            </a:pPr>
            <a:r>
              <a:rPr lang="nl-NL" sz="2000" b="0" strike="noStrike" spc="-1">
                <a:solidFill>
                  <a:srgbClr val="000000"/>
                </a:solidFill>
                <a:uFill>
                  <a:solidFill>
                    <a:srgbClr val="FFFFFF"/>
                  </a:solidFill>
                </a:uFill>
                <a:latin typeface="Arial"/>
              </a:rPr>
              <a:t>Vijfde overzichtsniveau</a:t>
            </a:r>
          </a:p>
          <a:p>
            <a:pPr marL="2592000" lvl="5" indent="-216000">
              <a:buClr>
                <a:srgbClr val="000000"/>
              </a:buClr>
              <a:buSzPct val="45000"/>
              <a:buFont typeface="Wingdings" charset="2"/>
              <a:buChar char=""/>
            </a:pPr>
            <a:r>
              <a:rPr lang="nl-NL" sz="2000" b="0" strike="noStrike" spc="-1">
                <a:solidFill>
                  <a:srgbClr val="000000"/>
                </a:solidFill>
                <a:uFill>
                  <a:solidFill>
                    <a:srgbClr val="FFFFFF"/>
                  </a:solidFill>
                </a:uFill>
                <a:latin typeface="Arial"/>
              </a:rPr>
              <a:t>Zesde overzichtsniveau</a:t>
            </a:r>
          </a:p>
          <a:p>
            <a:pPr marL="3024000" lvl="6" indent="-216000">
              <a:buClr>
                <a:srgbClr val="000000"/>
              </a:buClr>
              <a:buSzPct val="45000"/>
              <a:buFont typeface="Wingdings" charset="2"/>
              <a:buChar char=""/>
            </a:pPr>
            <a:r>
              <a:rPr lang="nl-NL" sz="2000" b="0" strike="noStrike" spc="-1">
                <a:solidFill>
                  <a:srgbClr val="000000"/>
                </a:solidFill>
                <a:uFill>
                  <a:solidFill>
                    <a:srgbClr val="FFFFFF"/>
                  </a:solidFill>
                </a:uFill>
                <a:latin typeface="Arial"/>
              </a:rPr>
              <a:t>Zevende overzichtsniveau</a:t>
            </a:r>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85.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 name="CustomShape 1"/>
          <p:cNvSpPr/>
          <p:nvPr/>
        </p:nvSpPr>
        <p:spPr>
          <a:xfrm>
            <a:off x="503280" y="2379240"/>
            <a:ext cx="9065520" cy="16657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endParaRPr lang="nl-NL" sz="1800" b="0" strike="noStrike" spc="-1" dirty="0">
              <a:solidFill>
                <a:srgbClr val="000000"/>
              </a:solidFill>
              <a:uFill>
                <a:solidFill>
                  <a:srgbClr val="FFFFFF"/>
                </a:solidFill>
              </a:uFill>
              <a:latin typeface="Arial"/>
            </a:endParaRPr>
          </a:p>
          <a:p>
            <a:pPr algn="ctr">
              <a:lnSpc>
                <a:spcPct val="100000"/>
              </a:lnSpc>
            </a:pPr>
            <a:endParaRPr lang="nl-NL" sz="1800" b="0" strike="noStrike" spc="-1" dirty="0">
              <a:solidFill>
                <a:srgbClr val="000000"/>
              </a:solidFill>
              <a:uFill>
                <a:solidFill>
                  <a:srgbClr val="FFFFFF"/>
                </a:solidFill>
              </a:uFill>
              <a:latin typeface="Arial"/>
            </a:endParaRPr>
          </a:p>
          <a:p>
            <a:pPr algn="ctr">
              <a:lnSpc>
                <a:spcPct val="100000"/>
              </a:lnSpc>
            </a:pPr>
            <a:r>
              <a:rPr lang="nl-NL" sz="3200" b="1" strike="noStrike" spc="-1" dirty="0">
                <a:solidFill>
                  <a:srgbClr val="000000"/>
                </a:solidFill>
                <a:uFill>
                  <a:solidFill>
                    <a:srgbClr val="FFFFFF"/>
                  </a:solidFill>
                </a:uFill>
                <a:latin typeface="Arial"/>
                <a:ea typeface="DejaVu Sans"/>
              </a:rPr>
              <a:t>Behoeftepeiling kinderen</a:t>
            </a:r>
            <a:endParaRPr lang="nl-NL" sz="1800" b="0" strike="noStrike" spc="-1" dirty="0">
              <a:solidFill>
                <a:srgbClr val="000000"/>
              </a:solidFill>
              <a:uFill>
                <a:solidFill>
                  <a:srgbClr val="FFFFFF"/>
                </a:solidFill>
              </a:uFill>
              <a:latin typeface="Arial"/>
            </a:endParaRPr>
          </a:p>
          <a:p>
            <a:pPr algn="ctr">
              <a:lnSpc>
                <a:spcPct val="100000"/>
              </a:lnSpc>
            </a:pPr>
            <a:r>
              <a:rPr lang="nl-NL" sz="3200" b="1" strike="noStrike" spc="-1" dirty="0">
                <a:solidFill>
                  <a:srgbClr val="000000"/>
                </a:solidFill>
                <a:uFill>
                  <a:solidFill>
                    <a:srgbClr val="FFFFFF"/>
                  </a:solidFill>
                </a:uFill>
                <a:latin typeface="Arial"/>
                <a:ea typeface="DejaVu Sans"/>
              </a:rPr>
              <a:t>basisscholen gemeente Hilvarenbeek</a:t>
            </a:r>
            <a:endParaRPr lang="nl-NL" sz="1800" b="0" strike="noStrike" spc="-1" dirty="0">
              <a:solidFill>
                <a:srgbClr val="000000"/>
              </a:solidFill>
              <a:uFill>
                <a:solidFill>
                  <a:srgbClr val="FFFFFF"/>
                </a:solidFill>
              </a:uFill>
              <a:latin typeface="Arial"/>
            </a:endParaRPr>
          </a:p>
          <a:p>
            <a:pPr algn="ctr">
              <a:lnSpc>
                <a:spcPct val="100000"/>
              </a:lnSpc>
            </a:pPr>
            <a:endParaRPr lang="nl-NL" sz="1800" b="0" strike="noStrike" spc="-1" dirty="0">
              <a:solidFill>
                <a:srgbClr val="000000"/>
              </a:solidFill>
              <a:uFill>
                <a:solidFill>
                  <a:srgbClr val="FFFFFF"/>
                </a:solidFill>
              </a:uFill>
              <a:latin typeface="Arial"/>
            </a:endParaRPr>
          </a:p>
          <a:p>
            <a:pPr algn="ctr">
              <a:lnSpc>
                <a:spcPct val="100000"/>
              </a:lnSpc>
            </a:pPr>
            <a:r>
              <a:rPr lang="nl-NL" sz="2000" b="1" strike="noStrike" spc="-1" dirty="0">
                <a:solidFill>
                  <a:srgbClr val="000000"/>
                </a:solidFill>
                <a:uFill>
                  <a:solidFill>
                    <a:srgbClr val="FFFFFF"/>
                  </a:solidFill>
                </a:uFill>
                <a:latin typeface="Arial"/>
                <a:ea typeface="DejaVu Sans"/>
              </a:rPr>
              <a:t>	 Schooljaar 2019-2020</a:t>
            </a:r>
            <a:endParaRPr lang="nl-NL" sz="1800" b="0" strike="noStrike" spc="-1" dirty="0">
              <a:solidFill>
                <a:srgbClr val="000000"/>
              </a:solidFill>
              <a:uFill>
                <a:solidFill>
                  <a:srgbClr val="FFFFFF"/>
                </a:solidFill>
              </a:uFill>
              <a:latin typeface="Arial"/>
            </a:endParaRPr>
          </a:p>
          <a:p>
            <a:pPr algn="ctr">
              <a:lnSpc>
                <a:spcPct val="100000"/>
              </a:lnSpc>
            </a:pPr>
            <a:endParaRPr lang="nl-NL" sz="1800" b="0" strike="noStrike" spc="-1" dirty="0">
              <a:solidFill>
                <a:srgbClr val="000000"/>
              </a:solidFill>
              <a:uFill>
                <a:solidFill>
                  <a:srgbClr val="FFFFFF"/>
                </a:solidFill>
              </a:uFill>
              <a:latin typeface="Arial"/>
            </a:endParaRPr>
          </a:p>
        </p:txBody>
      </p:sp>
      <p:pic>
        <p:nvPicPr>
          <p:cNvPr id="289" name="Picture 621"/>
          <p:cNvPicPr/>
          <p:nvPr/>
        </p:nvPicPr>
        <p:blipFill>
          <a:blip r:embed="rId2"/>
          <a:stretch/>
        </p:blipFill>
        <p:spPr>
          <a:xfrm>
            <a:off x="5996880" y="576000"/>
            <a:ext cx="3075120" cy="172728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 name="TextShape 1"/>
          <p:cNvSpPr txBox="1"/>
          <p:nvPr/>
        </p:nvSpPr>
        <p:spPr>
          <a:xfrm>
            <a:off x="504000" y="301320"/>
            <a:ext cx="9071640" cy="1261440"/>
          </a:xfrm>
          <a:prstGeom prst="rect">
            <a:avLst/>
          </a:prstGeom>
          <a:noFill/>
          <a:ln>
            <a:noFill/>
          </a:ln>
        </p:spPr>
        <p:txBody>
          <a:bodyPr lIns="0" tIns="0" rIns="0" bIns="0" anchor="ctr"/>
          <a:lstStyle/>
          <a:p>
            <a:r>
              <a:rPr lang="nl-NL" sz="2800" b="1" strike="noStrike" spc="-1">
                <a:solidFill>
                  <a:srgbClr val="000000"/>
                </a:solidFill>
                <a:uFill>
                  <a:solidFill>
                    <a:srgbClr val="FFFFFF"/>
                  </a:solidFill>
                </a:uFill>
                <a:latin typeface="Arial"/>
              </a:rPr>
              <a:t>Sportdeelname kinderen Diessen*</a:t>
            </a:r>
            <a:endParaRPr lang="nl-NL" sz="1800" b="0" strike="noStrike" spc="-1">
              <a:solidFill>
                <a:srgbClr val="000000"/>
              </a:solidFill>
              <a:uFill>
                <a:solidFill>
                  <a:srgbClr val="FFFFFF"/>
                </a:solidFill>
              </a:uFill>
              <a:latin typeface="Arial"/>
            </a:endParaRPr>
          </a:p>
        </p:txBody>
      </p:sp>
      <p:pic>
        <p:nvPicPr>
          <p:cNvPr id="318" name="Picture 317"/>
          <p:cNvPicPr/>
          <p:nvPr/>
        </p:nvPicPr>
        <p:blipFill>
          <a:blip r:embed="rId2"/>
          <a:stretch/>
        </p:blipFill>
        <p:spPr>
          <a:xfrm>
            <a:off x="1368000" y="1604880"/>
            <a:ext cx="3466440" cy="2643120"/>
          </a:xfrm>
          <a:prstGeom prst="rect">
            <a:avLst/>
          </a:prstGeom>
          <a:ln>
            <a:noFill/>
          </a:ln>
        </p:spPr>
      </p:pic>
      <p:sp>
        <p:nvSpPr>
          <p:cNvPr id="319" name="TextShape 2"/>
          <p:cNvSpPr txBox="1"/>
          <p:nvPr/>
        </p:nvSpPr>
        <p:spPr>
          <a:xfrm>
            <a:off x="1296000" y="4392000"/>
            <a:ext cx="6408000" cy="648720"/>
          </a:xfrm>
          <a:prstGeom prst="rect">
            <a:avLst/>
          </a:prstGeom>
          <a:noFill/>
          <a:ln>
            <a:noFill/>
          </a:ln>
        </p:spPr>
        <p:txBody>
          <a:bodyPr lIns="90000" tIns="45000" rIns="90000" bIns="45000"/>
          <a:lstStyle/>
          <a:p>
            <a:r>
              <a:rPr lang="nl-NL" sz="1400" b="0" strike="noStrike" spc="-1">
                <a:solidFill>
                  <a:srgbClr val="000000"/>
                </a:solidFill>
                <a:uFill>
                  <a:solidFill>
                    <a:srgbClr val="FFFFFF"/>
                  </a:solidFill>
                </a:uFill>
                <a:latin typeface="Arial"/>
              </a:rPr>
              <a:t>*voor zover ingevuld door 108 leerlingen (58%)</a:t>
            </a:r>
            <a:endParaRPr lang="nl-NL"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TextShape 1"/>
          <p:cNvSpPr txBox="1"/>
          <p:nvPr/>
        </p:nvSpPr>
        <p:spPr>
          <a:xfrm>
            <a:off x="504000" y="301320"/>
            <a:ext cx="9071640" cy="1261440"/>
          </a:xfrm>
          <a:prstGeom prst="rect">
            <a:avLst/>
          </a:prstGeom>
          <a:noFill/>
          <a:ln>
            <a:noFill/>
          </a:ln>
        </p:spPr>
        <p:txBody>
          <a:bodyPr lIns="0" tIns="0" rIns="0" bIns="0" anchor="ctr"/>
          <a:lstStyle/>
          <a:p>
            <a:r>
              <a:rPr lang="nl-NL" sz="2800" b="1" strike="noStrike" spc="-1">
                <a:solidFill>
                  <a:srgbClr val="000000"/>
                </a:solidFill>
                <a:uFill>
                  <a:solidFill>
                    <a:srgbClr val="FFFFFF"/>
                  </a:solidFill>
                </a:uFill>
                <a:latin typeface="Arial"/>
              </a:rPr>
              <a:t>Sportinteresse kinderen Diessen*</a:t>
            </a:r>
            <a:endParaRPr lang="nl-NL" sz="1800" b="0" strike="noStrike" spc="-1">
              <a:solidFill>
                <a:srgbClr val="000000"/>
              </a:solidFill>
              <a:uFill>
                <a:solidFill>
                  <a:srgbClr val="FFFFFF"/>
                </a:solidFill>
              </a:uFill>
              <a:latin typeface="Arial"/>
            </a:endParaRPr>
          </a:p>
        </p:txBody>
      </p:sp>
      <p:pic>
        <p:nvPicPr>
          <p:cNvPr id="321" name="Picture 320"/>
          <p:cNvPicPr/>
          <p:nvPr/>
        </p:nvPicPr>
        <p:blipFill>
          <a:blip r:embed="rId2"/>
          <a:stretch/>
        </p:blipFill>
        <p:spPr>
          <a:xfrm>
            <a:off x="1728000" y="1800000"/>
            <a:ext cx="3575880" cy="3260160"/>
          </a:xfrm>
          <a:prstGeom prst="rect">
            <a:avLst/>
          </a:prstGeom>
          <a:ln>
            <a:noFill/>
          </a:ln>
        </p:spPr>
      </p:pic>
      <p:sp>
        <p:nvSpPr>
          <p:cNvPr id="322" name="TextShape 2"/>
          <p:cNvSpPr txBox="1"/>
          <p:nvPr/>
        </p:nvSpPr>
        <p:spPr>
          <a:xfrm>
            <a:off x="1728000" y="5112000"/>
            <a:ext cx="6408000" cy="648720"/>
          </a:xfrm>
          <a:prstGeom prst="rect">
            <a:avLst/>
          </a:prstGeom>
          <a:noFill/>
          <a:ln>
            <a:noFill/>
          </a:ln>
        </p:spPr>
        <p:txBody>
          <a:bodyPr lIns="90000" tIns="45000" rIns="90000" bIns="45000"/>
          <a:lstStyle/>
          <a:p>
            <a:r>
              <a:rPr lang="nl-NL" sz="1400" b="0" strike="noStrike" spc="-1">
                <a:solidFill>
                  <a:srgbClr val="000000"/>
                </a:solidFill>
                <a:uFill>
                  <a:solidFill>
                    <a:srgbClr val="FFFFFF"/>
                  </a:solidFill>
                </a:uFill>
                <a:latin typeface="Arial"/>
              </a:rPr>
              <a:t>*voor zover ingevuld door 108 leerlingen (58%)</a:t>
            </a:r>
            <a:endParaRPr lang="nl-NL"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 name="TextShape 1"/>
          <p:cNvSpPr txBox="1"/>
          <p:nvPr/>
        </p:nvSpPr>
        <p:spPr>
          <a:xfrm>
            <a:off x="720000" y="322560"/>
            <a:ext cx="9000000" cy="1261440"/>
          </a:xfrm>
          <a:prstGeom prst="rect">
            <a:avLst/>
          </a:prstGeom>
          <a:noFill/>
          <a:ln>
            <a:noFill/>
          </a:ln>
        </p:spPr>
        <p:txBody>
          <a:bodyPr lIns="0" tIns="0" rIns="0" bIns="0" anchor="ctr"/>
          <a:lstStyle/>
          <a:p>
            <a:r>
              <a:rPr lang="nl-NL" sz="2800" b="1" strike="noStrike" spc="-1">
                <a:solidFill>
                  <a:srgbClr val="000000"/>
                </a:solidFill>
                <a:uFill>
                  <a:solidFill>
                    <a:srgbClr val="FFFFFF"/>
                  </a:solidFill>
                </a:uFill>
                <a:latin typeface="Arial"/>
              </a:rPr>
              <a:t>Esbeek</a:t>
            </a:r>
            <a:endParaRPr lang="nl-NL" sz="1800" b="0" strike="noStrike" spc="-1">
              <a:solidFill>
                <a:srgbClr val="000000"/>
              </a:solidFill>
              <a:uFill>
                <a:solidFill>
                  <a:srgbClr val="FFFFFF"/>
                </a:solidFill>
              </a:uFill>
              <a:latin typeface="Arial"/>
            </a:endParaRPr>
          </a:p>
        </p:txBody>
      </p:sp>
      <p:sp>
        <p:nvSpPr>
          <p:cNvPr id="324" name="TextShape 2"/>
          <p:cNvSpPr txBox="1"/>
          <p:nvPr/>
        </p:nvSpPr>
        <p:spPr>
          <a:xfrm>
            <a:off x="720000" y="1591920"/>
            <a:ext cx="9000360" cy="4384080"/>
          </a:xfrm>
          <a:prstGeom prst="rect">
            <a:avLst/>
          </a:prstGeom>
          <a:noFill/>
          <a:ln>
            <a:noFill/>
          </a:ln>
        </p:spPr>
        <p:txBody>
          <a:bodyPr lIns="0" tIns="0" rIns="0" bIns="0"/>
          <a:lstStyle/>
          <a:p>
            <a:r>
              <a:rPr lang="nl-NL" sz="1800" b="0" strike="noStrike" spc="-1">
                <a:solidFill>
                  <a:srgbClr val="000000"/>
                </a:solidFill>
                <a:uFill>
                  <a:solidFill>
                    <a:srgbClr val="FFFFFF"/>
                  </a:solidFill>
                </a:uFill>
                <a:latin typeface="Arial"/>
              </a:rPr>
              <a:t>Totaal aantal leerlingen gr 3 t/m 8: 69</a:t>
            </a:r>
          </a:p>
          <a:p>
            <a:r>
              <a:rPr lang="nl-NL" sz="1800" b="0" strike="noStrike" spc="-1">
                <a:solidFill>
                  <a:srgbClr val="000000"/>
                </a:solidFill>
                <a:uFill>
                  <a:solidFill>
                    <a:srgbClr val="FFFFFF"/>
                  </a:solidFill>
                </a:uFill>
                <a:latin typeface="Arial"/>
              </a:rPr>
              <a:t>Vragenlijst ingevuld door 44 kinderen = 64%</a:t>
            </a:r>
          </a:p>
          <a:p>
            <a:endParaRPr lang="nl-NL" sz="1800" b="0" strike="noStrike" spc="-1">
              <a:solidFill>
                <a:srgbClr val="000000"/>
              </a:solidFill>
              <a:uFill>
                <a:solidFill>
                  <a:srgbClr val="FFFFFF"/>
                </a:solidFill>
              </a:uFill>
              <a:latin typeface="Arial"/>
            </a:endParaRPr>
          </a:p>
          <a:p>
            <a:r>
              <a:rPr lang="nl-NL" sz="1800" b="0" strike="noStrike" spc="-1">
                <a:solidFill>
                  <a:srgbClr val="000000"/>
                </a:solidFill>
                <a:uFill>
                  <a:solidFill>
                    <a:srgbClr val="FFFFFF"/>
                  </a:solidFill>
                </a:uFill>
                <a:latin typeface="Arial"/>
              </a:rPr>
              <a:t>Sportdeelname 42 kinderen = 95%</a:t>
            </a:r>
          </a:p>
          <a:p>
            <a:r>
              <a:rPr lang="nl-NL" sz="1800" b="0" strike="noStrike" spc="-1">
                <a:solidFill>
                  <a:srgbClr val="000000"/>
                </a:solidFill>
                <a:uFill>
                  <a:solidFill>
                    <a:srgbClr val="FFFFFF"/>
                  </a:solidFill>
                </a:uFill>
                <a:latin typeface="Arial"/>
              </a:rPr>
              <a:t>2 sporten: 11 kinderen = 25%</a:t>
            </a:r>
          </a:p>
          <a:p>
            <a:endParaRPr lang="nl-NL" sz="1800" b="0" strike="noStrike" spc="-1">
              <a:solidFill>
                <a:srgbClr val="000000"/>
              </a:solidFill>
              <a:uFill>
                <a:solidFill>
                  <a:srgbClr val="FFFFFF"/>
                </a:solidFill>
              </a:uFill>
              <a:latin typeface="Arial"/>
            </a:endParaRPr>
          </a:p>
          <a:p>
            <a:r>
              <a:rPr lang="nl-NL" sz="1800" b="0" strike="noStrike" spc="-1">
                <a:solidFill>
                  <a:srgbClr val="000000"/>
                </a:solidFill>
                <a:uFill>
                  <a:solidFill>
                    <a:srgbClr val="FFFFFF"/>
                  </a:solidFill>
                </a:uFill>
                <a:latin typeface="Arial"/>
              </a:rPr>
              <a:t>2 kinderen sporten niet (zoeken nog een leuke sport).</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 name="TextShape 1"/>
          <p:cNvSpPr txBox="1"/>
          <p:nvPr/>
        </p:nvSpPr>
        <p:spPr>
          <a:xfrm>
            <a:off x="504000" y="301320"/>
            <a:ext cx="9071640" cy="1261440"/>
          </a:xfrm>
          <a:prstGeom prst="rect">
            <a:avLst/>
          </a:prstGeom>
          <a:noFill/>
          <a:ln>
            <a:noFill/>
          </a:ln>
        </p:spPr>
        <p:txBody>
          <a:bodyPr lIns="0" tIns="0" rIns="0" bIns="0" anchor="ctr"/>
          <a:lstStyle/>
          <a:p>
            <a:r>
              <a:rPr lang="nl-NL" sz="2800" b="1" strike="noStrike" spc="-1">
                <a:solidFill>
                  <a:srgbClr val="000000"/>
                </a:solidFill>
                <a:uFill>
                  <a:solidFill>
                    <a:srgbClr val="FFFFFF"/>
                  </a:solidFill>
                </a:uFill>
                <a:latin typeface="Arial"/>
              </a:rPr>
              <a:t>Sportdeelname kinderen Esbeek*</a:t>
            </a:r>
            <a:endParaRPr lang="nl-NL" sz="1800" b="0" strike="noStrike" spc="-1">
              <a:solidFill>
                <a:srgbClr val="000000"/>
              </a:solidFill>
              <a:uFill>
                <a:solidFill>
                  <a:srgbClr val="FFFFFF"/>
                </a:solidFill>
              </a:uFill>
              <a:latin typeface="Arial"/>
            </a:endParaRPr>
          </a:p>
        </p:txBody>
      </p:sp>
      <p:pic>
        <p:nvPicPr>
          <p:cNvPr id="326" name="Picture 325"/>
          <p:cNvPicPr/>
          <p:nvPr/>
        </p:nvPicPr>
        <p:blipFill>
          <a:blip r:embed="rId2"/>
          <a:stretch/>
        </p:blipFill>
        <p:spPr>
          <a:xfrm>
            <a:off x="2088000" y="1884240"/>
            <a:ext cx="3744000" cy="2003760"/>
          </a:xfrm>
          <a:prstGeom prst="rect">
            <a:avLst/>
          </a:prstGeom>
          <a:ln>
            <a:noFill/>
          </a:ln>
        </p:spPr>
      </p:pic>
      <p:sp>
        <p:nvSpPr>
          <p:cNvPr id="327" name="TextShape 2"/>
          <p:cNvSpPr txBox="1"/>
          <p:nvPr/>
        </p:nvSpPr>
        <p:spPr>
          <a:xfrm>
            <a:off x="2088000" y="4104000"/>
            <a:ext cx="6408000" cy="648720"/>
          </a:xfrm>
          <a:prstGeom prst="rect">
            <a:avLst/>
          </a:prstGeom>
          <a:noFill/>
          <a:ln>
            <a:noFill/>
          </a:ln>
        </p:spPr>
        <p:txBody>
          <a:bodyPr lIns="90000" tIns="45000" rIns="90000" bIns="45000"/>
          <a:lstStyle/>
          <a:p>
            <a:r>
              <a:rPr lang="nl-NL" sz="1400" b="0" strike="noStrike" spc="-1">
                <a:solidFill>
                  <a:srgbClr val="000000"/>
                </a:solidFill>
                <a:uFill>
                  <a:solidFill>
                    <a:srgbClr val="FFFFFF"/>
                  </a:solidFill>
                </a:uFill>
                <a:latin typeface="Arial"/>
              </a:rPr>
              <a:t>*voor zover ingevuld door 44 leerlingen (64%)</a:t>
            </a:r>
            <a:endParaRPr lang="nl-NL"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 name="TextShape 1"/>
          <p:cNvSpPr txBox="1"/>
          <p:nvPr/>
        </p:nvSpPr>
        <p:spPr>
          <a:xfrm>
            <a:off x="504000" y="301320"/>
            <a:ext cx="9071640" cy="1261440"/>
          </a:xfrm>
          <a:prstGeom prst="rect">
            <a:avLst/>
          </a:prstGeom>
          <a:noFill/>
          <a:ln>
            <a:noFill/>
          </a:ln>
        </p:spPr>
        <p:txBody>
          <a:bodyPr lIns="0" tIns="0" rIns="0" bIns="0" anchor="ctr"/>
          <a:lstStyle/>
          <a:p>
            <a:r>
              <a:rPr lang="nl-NL" sz="2800" b="1" strike="noStrike" spc="-1">
                <a:solidFill>
                  <a:srgbClr val="000000"/>
                </a:solidFill>
                <a:uFill>
                  <a:solidFill>
                    <a:srgbClr val="FFFFFF"/>
                  </a:solidFill>
                </a:uFill>
                <a:latin typeface="Arial"/>
              </a:rPr>
              <a:t>Sportinteresse kinderen Esbeek*</a:t>
            </a:r>
            <a:endParaRPr lang="nl-NL" sz="1800" b="0" strike="noStrike" spc="-1">
              <a:solidFill>
                <a:srgbClr val="000000"/>
              </a:solidFill>
              <a:uFill>
                <a:solidFill>
                  <a:srgbClr val="FFFFFF"/>
                </a:solidFill>
              </a:uFill>
              <a:latin typeface="Arial"/>
            </a:endParaRPr>
          </a:p>
        </p:txBody>
      </p:sp>
      <p:pic>
        <p:nvPicPr>
          <p:cNvPr id="329" name="Picture 328"/>
          <p:cNvPicPr/>
          <p:nvPr/>
        </p:nvPicPr>
        <p:blipFill>
          <a:blip r:embed="rId2"/>
          <a:stretch/>
        </p:blipFill>
        <p:spPr>
          <a:xfrm>
            <a:off x="2232000" y="1512000"/>
            <a:ext cx="3888000" cy="3690720"/>
          </a:xfrm>
          <a:prstGeom prst="rect">
            <a:avLst/>
          </a:prstGeom>
          <a:ln>
            <a:noFill/>
          </a:ln>
        </p:spPr>
      </p:pic>
      <p:sp>
        <p:nvSpPr>
          <p:cNvPr id="330" name="TextShape 2"/>
          <p:cNvSpPr txBox="1"/>
          <p:nvPr/>
        </p:nvSpPr>
        <p:spPr>
          <a:xfrm>
            <a:off x="2232000" y="5399280"/>
            <a:ext cx="6408000" cy="648720"/>
          </a:xfrm>
          <a:prstGeom prst="rect">
            <a:avLst/>
          </a:prstGeom>
          <a:noFill/>
          <a:ln>
            <a:noFill/>
          </a:ln>
        </p:spPr>
        <p:txBody>
          <a:bodyPr lIns="90000" tIns="45000" rIns="90000" bIns="45000"/>
          <a:lstStyle/>
          <a:p>
            <a:r>
              <a:rPr lang="nl-NL" sz="1400" b="0" strike="noStrike" spc="-1">
                <a:solidFill>
                  <a:srgbClr val="000000"/>
                </a:solidFill>
                <a:uFill>
                  <a:solidFill>
                    <a:srgbClr val="FFFFFF"/>
                  </a:solidFill>
                </a:uFill>
                <a:latin typeface="Arial"/>
              </a:rPr>
              <a:t>*voor zover ingevuld door 44 leerlingen (64%)</a:t>
            </a:r>
            <a:endParaRPr lang="nl-NL" sz="1800" b="0" strike="noStrike" spc="-1">
              <a:solidFill>
                <a:srgbClr val="000000"/>
              </a:solidFill>
              <a:uFill>
                <a:solidFill>
                  <a:srgbClr val="FFFFFF"/>
                </a:solidFill>
              </a:uFill>
              <a:latin typeface="Arial"/>
            </a:endParaRPr>
          </a:p>
        </p:txBody>
      </p:sp>
      <p:sp>
        <p:nvSpPr>
          <p:cNvPr id="331" name="TextShape 3"/>
          <p:cNvSpPr txBox="1"/>
          <p:nvPr/>
        </p:nvSpPr>
        <p:spPr>
          <a:xfrm>
            <a:off x="1944000" y="5832000"/>
            <a:ext cx="4896000" cy="602280"/>
          </a:xfrm>
          <a:prstGeom prst="rect">
            <a:avLst/>
          </a:prstGeom>
          <a:noFill/>
          <a:ln>
            <a:noFill/>
          </a:ln>
        </p:spPr>
        <p:txBody>
          <a:bodyPr lIns="90000" tIns="45000" rIns="90000" bIns="45000"/>
          <a:lstStyle/>
          <a:p>
            <a:r>
              <a:rPr lang="nl-NL" sz="1800" b="0" strike="noStrike" spc="-1">
                <a:solidFill>
                  <a:srgbClr val="000000"/>
                </a:solidFill>
                <a:uFill>
                  <a:solidFill>
                    <a:srgbClr val="FFFFFF"/>
                  </a:solidFill>
                </a:uFill>
                <a:latin typeface="Arial"/>
              </a:rPr>
              <a:t>Relatief veel kinderen zijn lid van Tuldania, </a:t>
            </a:r>
          </a:p>
          <a:p>
            <a:r>
              <a:rPr lang="nl-NL" sz="1800" b="0" strike="noStrike" spc="-1">
                <a:solidFill>
                  <a:srgbClr val="000000"/>
                </a:solidFill>
                <a:uFill>
                  <a:solidFill>
                    <a:srgbClr val="FFFFFF"/>
                  </a:solidFill>
                </a:uFill>
                <a:latin typeface="Arial"/>
              </a:rPr>
              <a:t>de sportinteresse is echter wel breder! </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TextShape 1"/>
          <p:cNvSpPr txBox="1"/>
          <p:nvPr/>
        </p:nvSpPr>
        <p:spPr>
          <a:xfrm>
            <a:off x="720000" y="301320"/>
            <a:ext cx="8855640" cy="1261440"/>
          </a:xfrm>
          <a:prstGeom prst="rect">
            <a:avLst/>
          </a:prstGeom>
          <a:noFill/>
          <a:ln>
            <a:noFill/>
          </a:ln>
        </p:spPr>
        <p:txBody>
          <a:bodyPr lIns="0" tIns="0" rIns="0" bIns="0" anchor="ctr"/>
          <a:lstStyle/>
          <a:p>
            <a:r>
              <a:rPr lang="nl-NL" sz="2800" b="1" strike="noStrike" spc="-1">
                <a:solidFill>
                  <a:srgbClr val="000000"/>
                </a:solidFill>
                <a:uFill>
                  <a:solidFill>
                    <a:srgbClr val="FFFFFF"/>
                  </a:solidFill>
                </a:uFill>
                <a:latin typeface="Arial"/>
              </a:rPr>
              <a:t>Biest-Houtakker</a:t>
            </a:r>
            <a:endParaRPr lang="nl-NL" sz="1800" b="0" strike="noStrike" spc="-1">
              <a:solidFill>
                <a:srgbClr val="000000"/>
              </a:solidFill>
              <a:uFill>
                <a:solidFill>
                  <a:srgbClr val="FFFFFF"/>
                </a:solidFill>
              </a:uFill>
              <a:latin typeface="Arial"/>
            </a:endParaRPr>
          </a:p>
        </p:txBody>
      </p:sp>
      <p:sp>
        <p:nvSpPr>
          <p:cNvPr id="333" name="TextShape 2"/>
          <p:cNvSpPr txBox="1"/>
          <p:nvPr/>
        </p:nvSpPr>
        <p:spPr>
          <a:xfrm>
            <a:off x="720000" y="1584000"/>
            <a:ext cx="9000000" cy="4384080"/>
          </a:xfrm>
          <a:prstGeom prst="rect">
            <a:avLst/>
          </a:prstGeom>
          <a:noFill/>
          <a:ln>
            <a:noFill/>
          </a:ln>
        </p:spPr>
        <p:txBody>
          <a:bodyPr lIns="0" tIns="0" rIns="0" bIns="0"/>
          <a:lstStyle/>
          <a:p>
            <a:r>
              <a:rPr lang="nl-NL" sz="1800" b="0" strike="noStrike" spc="-1">
                <a:solidFill>
                  <a:srgbClr val="000000"/>
                </a:solidFill>
                <a:uFill>
                  <a:solidFill>
                    <a:srgbClr val="FFFFFF"/>
                  </a:solidFill>
                </a:uFill>
                <a:latin typeface="Arial"/>
              </a:rPr>
              <a:t>Totaal aantal leerlingen gr 3 t/m 8 = 82</a:t>
            </a:r>
            <a:endParaRPr lang="nl-NL" sz="2800" b="0" strike="noStrike" spc="-1">
              <a:solidFill>
                <a:srgbClr val="000000"/>
              </a:solidFill>
              <a:uFill>
                <a:solidFill>
                  <a:srgbClr val="FFFFFF"/>
                </a:solidFill>
              </a:uFill>
              <a:latin typeface="Arial"/>
            </a:endParaRPr>
          </a:p>
          <a:p>
            <a:r>
              <a:rPr lang="nl-NL" sz="1800" b="0" strike="noStrike" spc="-1">
                <a:solidFill>
                  <a:srgbClr val="000000"/>
                </a:solidFill>
                <a:uFill>
                  <a:solidFill>
                    <a:srgbClr val="FFFFFF"/>
                  </a:solidFill>
                </a:uFill>
                <a:latin typeface="Arial"/>
              </a:rPr>
              <a:t>Vragenlijst ingevuld door 41 leerlingen = 50%</a:t>
            </a:r>
            <a:endParaRPr lang="nl-NL" sz="2800" b="0" strike="noStrike" spc="-1">
              <a:solidFill>
                <a:srgbClr val="000000"/>
              </a:solidFill>
              <a:uFill>
                <a:solidFill>
                  <a:srgbClr val="FFFFFF"/>
                </a:solidFill>
              </a:uFill>
              <a:latin typeface="Arial"/>
            </a:endParaRPr>
          </a:p>
          <a:p>
            <a:endParaRPr lang="nl-NL" sz="2800" b="0" strike="noStrike" spc="-1">
              <a:solidFill>
                <a:srgbClr val="000000"/>
              </a:solidFill>
              <a:uFill>
                <a:solidFill>
                  <a:srgbClr val="FFFFFF"/>
                </a:solidFill>
              </a:uFill>
              <a:latin typeface="Arial"/>
            </a:endParaRPr>
          </a:p>
          <a:p>
            <a:r>
              <a:rPr lang="nl-NL" sz="1800" b="0" strike="noStrike" spc="-1">
                <a:solidFill>
                  <a:srgbClr val="000000"/>
                </a:solidFill>
                <a:uFill>
                  <a:solidFill>
                    <a:srgbClr val="FFFFFF"/>
                  </a:solidFill>
                </a:uFill>
                <a:latin typeface="Arial"/>
              </a:rPr>
              <a:t>Sportdeelname 41 kinderen = 100%</a:t>
            </a:r>
            <a:endParaRPr lang="nl-NL" sz="2800" b="0" strike="noStrike" spc="-1">
              <a:solidFill>
                <a:srgbClr val="000000"/>
              </a:solidFill>
              <a:uFill>
                <a:solidFill>
                  <a:srgbClr val="FFFFFF"/>
                </a:solidFill>
              </a:uFill>
              <a:latin typeface="Arial"/>
            </a:endParaRPr>
          </a:p>
          <a:p>
            <a:r>
              <a:rPr lang="nl-NL" sz="1800" b="0" strike="noStrike" spc="-1">
                <a:solidFill>
                  <a:srgbClr val="000000"/>
                </a:solidFill>
                <a:uFill>
                  <a:solidFill>
                    <a:srgbClr val="FFFFFF"/>
                  </a:solidFill>
                </a:uFill>
                <a:latin typeface="Arial"/>
              </a:rPr>
              <a:t>2 sporten: 12 kinderen = 29%</a:t>
            </a:r>
            <a:endParaRPr lang="nl-NL" sz="2800" b="0" strike="noStrike" spc="-1">
              <a:solidFill>
                <a:srgbClr val="000000"/>
              </a:solidFill>
              <a:uFill>
                <a:solidFill>
                  <a:srgbClr val="FFFFFF"/>
                </a:solidFill>
              </a:uFill>
              <a:latin typeface="Arial"/>
            </a:endParaRPr>
          </a:p>
          <a:p>
            <a:endParaRPr lang="nl-NL" sz="2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 name="TextShape 1"/>
          <p:cNvSpPr txBox="1"/>
          <p:nvPr/>
        </p:nvSpPr>
        <p:spPr>
          <a:xfrm>
            <a:off x="504000" y="301320"/>
            <a:ext cx="9071640" cy="1261440"/>
          </a:xfrm>
          <a:prstGeom prst="rect">
            <a:avLst/>
          </a:prstGeom>
          <a:noFill/>
          <a:ln>
            <a:noFill/>
          </a:ln>
        </p:spPr>
        <p:txBody>
          <a:bodyPr lIns="0" tIns="0" rIns="0" bIns="0" anchor="ctr"/>
          <a:lstStyle/>
          <a:p>
            <a:r>
              <a:rPr lang="nl-NL" sz="2800" b="1" strike="noStrike" spc="-1">
                <a:solidFill>
                  <a:srgbClr val="000000"/>
                </a:solidFill>
                <a:uFill>
                  <a:solidFill>
                    <a:srgbClr val="FFFFFF"/>
                  </a:solidFill>
                </a:uFill>
                <a:latin typeface="Arial"/>
              </a:rPr>
              <a:t>Sportdeelname kinderen Biest-Houtakker*</a:t>
            </a:r>
            <a:endParaRPr lang="nl-NL" sz="1800" b="0" strike="noStrike" spc="-1">
              <a:solidFill>
                <a:srgbClr val="000000"/>
              </a:solidFill>
              <a:uFill>
                <a:solidFill>
                  <a:srgbClr val="FFFFFF"/>
                </a:solidFill>
              </a:uFill>
              <a:latin typeface="Arial"/>
            </a:endParaRPr>
          </a:p>
        </p:txBody>
      </p:sp>
      <p:pic>
        <p:nvPicPr>
          <p:cNvPr id="335" name="Picture 334"/>
          <p:cNvPicPr/>
          <p:nvPr/>
        </p:nvPicPr>
        <p:blipFill>
          <a:blip r:embed="rId2"/>
          <a:stretch/>
        </p:blipFill>
        <p:spPr>
          <a:xfrm>
            <a:off x="2304000" y="1758960"/>
            <a:ext cx="3356640" cy="2633040"/>
          </a:xfrm>
          <a:prstGeom prst="rect">
            <a:avLst/>
          </a:prstGeom>
          <a:ln>
            <a:noFill/>
          </a:ln>
        </p:spPr>
      </p:pic>
      <p:sp>
        <p:nvSpPr>
          <p:cNvPr id="336" name="TextShape 2"/>
          <p:cNvSpPr txBox="1"/>
          <p:nvPr/>
        </p:nvSpPr>
        <p:spPr>
          <a:xfrm>
            <a:off x="2232000" y="4463280"/>
            <a:ext cx="6408000" cy="648720"/>
          </a:xfrm>
          <a:prstGeom prst="rect">
            <a:avLst/>
          </a:prstGeom>
          <a:noFill/>
          <a:ln>
            <a:noFill/>
          </a:ln>
        </p:spPr>
        <p:txBody>
          <a:bodyPr lIns="90000" tIns="45000" rIns="90000" bIns="45000"/>
          <a:lstStyle/>
          <a:p>
            <a:r>
              <a:rPr lang="nl-NL" sz="1400" b="0" strike="noStrike" spc="-1">
                <a:solidFill>
                  <a:srgbClr val="000000"/>
                </a:solidFill>
                <a:uFill>
                  <a:solidFill>
                    <a:srgbClr val="FFFFFF"/>
                  </a:solidFill>
                </a:uFill>
                <a:latin typeface="Arial"/>
              </a:rPr>
              <a:t>*voor zover ingevuld door 41 leerlingen (50%)</a:t>
            </a:r>
            <a:endParaRPr lang="nl-NL"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 name="TextShape 1"/>
          <p:cNvSpPr txBox="1"/>
          <p:nvPr/>
        </p:nvSpPr>
        <p:spPr>
          <a:xfrm>
            <a:off x="504000" y="301320"/>
            <a:ext cx="9071640" cy="1261440"/>
          </a:xfrm>
          <a:prstGeom prst="rect">
            <a:avLst/>
          </a:prstGeom>
          <a:noFill/>
          <a:ln>
            <a:noFill/>
          </a:ln>
        </p:spPr>
        <p:txBody>
          <a:bodyPr lIns="0" tIns="0" rIns="0" bIns="0" anchor="ctr"/>
          <a:lstStyle/>
          <a:p>
            <a:r>
              <a:rPr lang="nl-NL" sz="2800" b="1" strike="noStrike" spc="-1">
                <a:solidFill>
                  <a:srgbClr val="000000"/>
                </a:solidFill>
                <a:uFill>
                  <a:solidFill>
                    <a:srgbClr val="FFFFFF"/>
                  </a:solidFill>
                </a:uFill>
                <a:latin typeface="Arial"/>
              </a:rPr>
              <a:t>Sportinteresse kinderen Biest-Houtakker*</a:t>
            </a:r>
            <a:endParaRPr lang="nl-NL" sz="1800" b="0" strike="noStrike" spc="-1">
              <a:solidFill>
                <a:srgbClr val="000000"/>
              </a:solidFill>
              <a:uFill>
                <a:solidFill>
                  <a:srgbClr val="FFFFFF"/>
                </a:solidFill>
              </a:uFill>
              <a:latin typeface="Arial"/>
            </a:endParaRPr>
          </a:p>
        </p:txBody>
      </p:sp>
      <p:pic>
        <p:nvPicPr>
          <p:cNvPr id="338" name="Picture 337"/>
          <p:cNvPicPr/>
          <p:nvPr/>
        </p:nvPicPr>
        <p:blipFill>
          <a:blip r:embed="rId2"/>
          <a:stretch/>
        </p:blipFill>
        <p:spPr>
          <a:xfrm>
            <a:off x="2337840" y="1779480"/>
            <a:ext cx="3566160" cy="2548440"/>
          </a:xfrm>
          <a:prstGeom prst="rect">
            <a:avLst/>
          </a:prstGeom>
          <a:ln>
            <a:noFill/>
          </a:ln>
        </p:spPr>
      </p:pic>
      <p:sp>
        <p:nvSpPr>
          <p:cNvPr id="339" name="TextShape 2"/>
          <p:cNvSpPr txBox="1"/>
          <p:nvPr/>
        </p:nvSpPr>
        <p:spPr>
          <a:xfrm>
            <a:off x="2232000" y="4463280"/>
            <a:ext cx="6408000" cy="648720"/>
          </a:xfrm>
          <a:prstGeom prst="rect">
            <a:avLst/>
          </a:prstGeom>
          <a:noFill/>
          <a:ln>
            <a:noFill/>
          </a:ln>
        </p:spPr>
        <p:txBody>
          <a:bodyPr lIns="90000" tIns="45000" rIns="90000" bIns="45000"/>
          <a:lstStyle/>
          <a:p>
            <a:r>
              <a:rPr lang="nl-NL" sz="1400" b="0" strike="noStrike" spc="-1">
                <a:solidFill>
                  <a:srgbClr val="000000"/>
                </a:solidFill>
                <a:uFill>
                  <a:solidFill>
                    <a:srgbClr val="FFFFFF"/>
                  </a:solidFill>
                </a:uFill>
                <a:latin typeface="Arial"/>
              </a:rPr>
              <a:t>*voor zover ingevuld door 41 leerlingen (50%)</a:t>
            </a:r>
            <a:endParaRPr lang="nl-NL"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 name="TextShape 1"/>
          <p:cNvSpPr txBox="1"/>
          <p:nvPr/>
        </p:nvSpPr>
        <p:spPr>
          <a:xfrm>
            <a:off x="576000" y="301320"/>
            <a:ext cx="9071640" cy="1261440"/>
          </a:xfrm>
          <a:prstGeom prst="rect">
            <a:avLst/>
          </a:prstGeom>
          <a:noFill/>
          <a:ln>
            <a:noFill/>
          </a:ln>
        </p:spPr>
        <p:txBody>
          <a:bodyPr lIns="0" tIns="0" rIns="0" bIns="0" anchor="ctr"/>
          <a:lstStyle/>
          <a:p>
            <a:r>
              <a:rPr lang="nl-NL" sz="2800" b="1" strike="noStrike" spc="-1">
                <a:solidFill>
                  <a:srgbClr val="000000"/>
                </a:solidFill>
                <a:uFill>
                  <a:solidFill>
                    <a:srgbClr val="FFFFFF"/>
                  </a:solidFill>
                </a:uFill>
                <a:latin typeface="Arial"/>
              </a:rPr>
              <a:t>Haghorst</a:t>
            </a:r>
            <a:endParaRPr lang="nl-NL" sz="1800" b="0" strike="noStrike" spc="-1">
              <a:solidFill>
                <a:srgbClr val="000000"/>
              </a:solidFill>
              <a:uFill>
                <a:solidFill>
                  <a:srgbClr val="FFFFFF"/>
                </a:solidFill>
              </a:uFill>
              <a:latin typeface="Arial"/>
            </a:endParaRPr>
          </a:p>
        </p:txBody>
      </p:sp>
      <p:sp>
        <p:nvSpPr>
          <p:cNvPr id="341" name="TextShape 2"/>
          <p:cNvSpPr txBox="1"/>
          <p:nvPr/>
        </p:nvSpPr>
        <p:spPr>
          <a:xfrm>
            <a:off x="576000" y="1663920"/>
            <a:ext cx="9072000" cy="4384080"/>
          </a:xfrm>
          <a:prstGeom prst="rect">
            <a:avLst/>
          </a:prstGeom>
          <a:noFill/>
          <a:ln>
            <a:noFill/>
          </a:ln>
        </p:spPr>
        <p:txBody>
          <a:bodyPr lIns="0" tIns="0" rIns="0" bIns="0"/>
          <a:lstStyle/>
          <a:p>
            <a:r>
              <a:rPr lang="nl-NL" sz="1800" b="0" strike="noStrike" spc="-1">
                <a:solidFill>
                  <a:srgbClr val="000000"/>
                </a:solidFill>
                <a:uFill>
                  <a:solidFill>
                    <a:srgbClr val="FFFFFF"/>
                  </a:solidFill>
                </a:uFill>
                <a:latin typeface="Arial"/>
              </a:rPr>
              <a:t>Totaal aantal leerlingen gr 3 t/m 8 = 43</a:t>
            </a:r>
          </a:p>
          <a:p>
            <a:r>
              <a:rPr lang="nl-NL" sz="1800" b="0" strike="noStrike" spc="-1">
                <a:solidFill>
                  <a:srgbClr val="000000"/>
                </a:solidFill>
                <a:uFill>
                  <a:solidFill>
                    <a:srgbClr val="FFFFFF"/>
                  </a:solidFill>
                </a:uFill>
                <a:latin typeface="Arial"/>
              </a:rPr>
              <a:t>Vragenlijst ingevuld door 39 leerlingen = 90%</a:t>
            </a:r>
          </a:p>
          <a:p>
            <a:endParaRPr lang="nl-NL" sz="1800" b="0" strike="noStrike" spc="-1">
              <a:solidFill>
                <a:srgbClr val="000000"/>
              </a:solidFill>
              <a:uFill>
                <a:solidFill>
                  <a:srgbClr val="FFFFFF"/>
                </a:solidFill>
              </a:uFill>
              <a:latin typeface="Arial"/>
            </a:endParaRPr>
          </a:p>
          <a:p>
            <a:r>
              <a:rPr lang="nl-NL" sz="1800" b="0" strike="noStrike" spc="-1">
                <a:solidFill>
                  <a:srgbClr val="000000"/>
                </a:solidFill>
                <a:uFill>
                  <a:solidFill>
                    <a:srgbClr val="FFFFFF"/>
                  </a:solidFill>
                </a:uFill>
                <a:latin typeface="Arial"/>
              </a:rPr>
              <a:t>Sportdeelname: 37 kinderen = 95%</a:t>
            </a:r>
          </a:p>
          <a:p>
            <a:r>
              <a:rPr lang="nl-NL" sz="1800" b="0" strike="noStrike" spc="-1">
                <a:solidFill>
                  <a:srgbClr val="000000"/>
                </a:solidFill>
                <a:uFill>
                  <a:solidFill>
                    <a:srgbClr val="FFFFFF"/>
                  </a:solidFill>
                </a:uFill>
                <a:latin typeface="Arial"/>
              </a:rPr>
              <a:t>2 sporten: 5 kinderen = 13%</a:t>
            </a:r>
          </a:p>
          <a:p>
            <a:endParaRPr lang="nl-NL" sz="1800" b="0" strike="noStrike" spc="-1">
              <a:solidFill>
                <a:srgbClr val="000000"/>
              </a:solidFill>
              <a:uFill>
                <a:solidFill>
                  <a:srgbClr val="FFFFFF"/>
                </a:solidFill>
              </a:uFill>
              <a:latin typeface="Arial"/>
            </a:endParaRPr>
          </a:p>
          <a:p>
            <a:r>
              <a:rPr lang="nl-NL" sz="1800" b="0" strike="noStrike" spc="-1">
                <a:solidFill>
                  <a:srgbClr val="000000"/>
                </a:solidFill>
                <a:uFill>
                  <a:solidFill>
                    <a:srgbClr val="FFFFFF"/>
                  </a:solidFill>
                </a:uFill>
                <a:latin typeface="Arial"/>
              </a:rPr>
              <a:t>2 kinderen sporten niet (niet leuk en geen tijd).</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 name="TextShape 1"/>
          <p:cNvSpPr txBox="1"/>
          <p:nvPr/>
        </p:nvSpPr>
        <p:spPr>
          <a:xfrm>
            <a:off x="576000" y="360000"/>
            <a:ext cx="9071640" cy="1261440"/>
          </a:xfrm>
          <a:prstGeom prst="rect">
            <a:avLst/>
          </a:prstGeom>
          <a:noFill/>
          <a:ln>
            <a:noFill/>
          </a:ln>
        </p:spPr>
        <p:txBody>
          <a:bodyPr lIns="0" tIns="0" rIns="0" bIns="0" anchor="ctr"/>
          <a:lstStyle/>
          <a:p>
            <a:r>
              <a:rPr lang="nl-NL" sz="2800" b="1" strike="noStrike" spc="-1">
                <a:solidFill>
                  <a:srgbClr val="000000"/>
                </a:solidFill>
                <a:uFill>
                  <a:solidFill>
                    <a:srgbClr val="FFFFFF"/>
                  </a:solidFill>
                </a:uFill>
                <a:latin typeface="Arial"/>
              </a:rPr>
              <a:t>Sportdeelname kinderen Haghorst*</a:t>
            </a:r>
            <a:endParaRPr lang="nl-NL" sz="1800" b="0" strike="noStrike" spc="-1">
              <a:solidFill>
                <a:srgbClr val="000000"/>
              </a:solidFill>
              <a:uFill>
                <a:solidFill>
                  <a:srgbClr val="FFFFFF"/>
                </a:solidFill>
              </a:uFill>
              <a:latin typeface="Arial"/>
            </a:endParaRPr>
          </a:p>
        </p:txBody>
      </p:sp>
      <p:pic>
        <p:nvPicPr>
          <p:cNvPr id="343" name="Picture 342"/>
          <p:cNvPicPr/>
          <p:nvPr/>
        </p:nvPicPr>
        <p:blipFill>
          <a:blip r:embed="rId2"/>
          <a:stretch/>
        </p:blipFill>
        <p:spPr>
          <a:xfrm>
            <a:off x="1944000" y="1667520"/>
            <a:ext cx="4032000" cy="2549520"/>
          </a:xfrm>
          <a:prstGeom prst="rect">
            <a:avLst/>
          </a:prstGeom>
          <a:ln>
            <a:noFill/>
          </a:ln>
        </p:spPr>
      </p:pic>
      <p:sp>
        <p:nvSpPr>
          <p:cNvPr id="344" name="TextShape 2"/>
          <p:cNvSpPr txBox="1"/>
          <p:nvPr/>
        </p:nvSpPr>
        <p:spPr>
          <a:xfrm>
            <a:off x="2088000" y="4176000"/>
            <a:ext cx="6552000" cy="936000"/>
          </a:xfrm>
          <a:prstGeom prst="rect">
            <a:avLst/>
          </a:prstGeom>
          <a:noFill/>
          <a:ln>
            <a:noFill/>
          </a:ln>
        </p:spPr>
        <p:txBody>
          <a:bodyPr lIns="90000" tIns="45000" rIns="90000" bIns="45000"/>
          <a:lstStyle/>
          <a:p>
            <a:r>
              <a:rPr lang="nl-NL" sz="1400" b="0" strike="noStrike" spc="-1">
                <a:solidFill>
                  <a:srgbClr val="000000"/>
                </a:solidFill>
                <a:uFill>
                  <a:solidFill>
                    <a:srgbClr val="FFFFFF"/>
                  </a:solidFill>
                </a:uFill>
                <a:latin typeface="Arial"/>
              </a:rPr>
              <a:t>*voor zover ingevuld door 39 leerlingen (90%)</a:t>
            </a:r>
            <a:endParaRPr lang="nl-NL"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 name="CustomShape 1"/>
          <p:cNvSpPr/>
          <p:nvPr/>
        </p:nvSpPr>
        <p:spPr>
          <a:xfrm>
            <a:off x="503280" y="715680"/>
            <a:ext cx="9065520" cy="42696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nl-NL" sz="2800" b="1" strike="noStrike" spc="-1">
                <a:solidFill>
                  <a:srgbClr val="000000"/>
                </a:solidFill>
                <a:uFill>
                  <a:solidFill>
                    <a:srgbClr val="FFFFFF"/>
                  </a:solidFill>
                </a:uFill>
                <a:latin typeface="Arial"/>
                <a:ea typeface="DejaVu Sans"/>
              </a:rPr>
              <a:t>Behoeftepeiling kinderen</a:t>
            </a:r>
            <a:endParaRPr lang="nl-NL" sz="1800" b="0" strike="noStrike" spc="-1">
              <a:solidFill>
                <a:srgbClr val="000000"/>
              </a:solidFill>
              <a:uFill>
                <a:solidFill>
                  <a:srgbClr val="FFFFFF"/>
                </a:solidFill>
              </a:uFill>
              <a:latin typeface="Arial"/>
            </a:endParaRPr>
          </a:p>
        </p:txBody>
      </p:sp>
      <p:sp>
        <p:nvSpPr>
          <p:cNvPr id="291" name="CustomShape 2"/>
          <p:cNvSpPr/>
          <p:nvPr/>
        </p:nvSpPr>
        <p:spPr>
          <a:xfrm>
            <a:off x="785160" y="1416112"/>
            <a:ext cx="7890480" cy="2283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109080">
              <a:lnSpc>
                <a:spcPct val="100000"/>
              </a:lnSpc>
              <a:buClr>
                <a:srgbClr val="000000"/>
              </a:buClr>
              <a:buSzPct val="45000"/>
            </a:pPr>
            <a:r>
              <a:rPr lang="nl-NL" sz="1800" b="0" strike="noStrike" spc="-1" dirty="0">
                <a:solidFill>
                  <a:srgbClr val="000000"/>
                </a:solidFill>
                <a:uFill>
                  <a:solidFill>
                    <a:srgbClr val="FFFFFF"/>
                  </a:solidFill>
                </a:uFill>
                <a:latin typeface="Arial"/>
                <a:ea typeface="DejaVu Sans"/>
              </a:rPr>
              <a:t>Doel:</a:t>
            </a:r>
          </a:p>
          <a:p>
            <a:pPr marL="109080">
              <a:lnSpc>
                <a:spcPct val="100000"/>
              </a:lnSpc>
              <a:buClr>
                <a:srgbClr val="000000"/>
              </a:buClr>
              <a:buSzPct val="45000"/>
            </a:pPr>
            <a:endParaRPr lang="nl-NL" sz="1800" b="0" strike="noStrike" spc="-1" dirty="0">
              <a:solidFill>
                <a:srgbClr val="000000"/>
              </a:solidFill>
              <a:uFill>
                <a:solidFill>
                  <a:srgbClr val="FFFFFF"/>
                </a:solidFill>
              </a:uFill>
              <a:latin typeface="Arial"/>
            </a:endParaRPr>
          </a:p>
          <a:p>
            <a:pPr marL="432000" indent="-322920">
              <a:lnSpc>
                <a:spcPct val="100000"/>
              </a:lnSpc>
              <a:buClr>
                <a:srgbClr val="000000"/>
              </a:buClr>
              <a:buSzPct val="45000"/>
              <a:buFont typeface="Wingdings" charset="2"/>
              <a:buChar char=""/>
            </a:pPr>
            <a:r>
              <a:rPr lang="nl-NL" sz="1800" b="0" strike="noStrike" spc="-1" dirty="0">
                <a:solidFill>
                  <a:srgbClr val="000000"/>
                </a:solidFill>
                <a:uFill>
                  <a:solidFill>
                    <a:srgbClr val="FFFFFF"/>
                  </a:solidFill>
                </a:uFill>
                <a:latin typeface="Arial"/>
                <a:ea typeface="DejaVu Sans"/>
              </a:rPr>
              <a:t>Inzicht krijgen in de huidige sportdeelname en de sportinteresse van de kinderen in de gemeente Hilvarenbeek, groep 3 t/m 8 basisschool.</a:t>
            </a:r>
            <a:endParaRPr lang="nl-NL" sz="1800" b="0" strike="noStrike" spc="-1" dirty="0">
              <a:solidFill>
                <a:srgbClr val="000000"/>
              </a:solidFill>
              <a:uFill>
                <a:solidFill>
                  <a:srgbClr val="FFFFFF"/>
                </a:solidFill>
              </a:uFill>
              <a:latin typeface="Arial"/>
            </a:endParaRPr>
          </a:p>
          <a:p>
            <a:pPr marL="109080">
              <a:lnSpc>
                <a:spcPct val="100000"/>
              </a:lnSpc>
              <a:buClr>
                <a:srgbClr val="000000"/>
              </a:buClr>
              <a:buSzPct val="45000"/>
            </a:pPr>
            <a:r>
              <a:rPr lang="nl-NL" sz="1800" b="0" strike="noStrike" spc="-1" dirty="0">
                <a:solidFill>
                  <a:srgbClr val="000000"/>
                </a:solidFill>
                <a:uFill>
                  <a:solidFill>
                    <a:srgbClr val="FFFFFF"/>
                  </a:solidFill>
                </a:uFill>
                <a:latin typeface="Arial"/>
                <a:ea typeface="DejaVu Sans"/>
              </a:rPr>
              <a:t> </a:t>
            </a:r>
            <a:endParaRPr lang="nl-NL" sz="1800" b="0" strike="noStrike" spc="-1" dirty="0">
              <a:solidFill>
                <a:srgbClr val="000000"/>
              </a:solidFill>
              <a:uFill>
                <a:solidFill>
                  <a:srgbClr val="FFFFFF"/>
                </a:solidFill>
              </a:uFill>
              <a:latin typeface="Arial"/>
            </a:endParaRPr>
          </a:p>
          <a:p>
            <a:pPr marL="432000" indent="-322920">
              <a:lnSpc>
                <a:spcPct val="100000"/>
              </a:lnSpc>
              <a:buClr>
                <a:srgbClr val="000000"/>
              </a:buClr>
              <a:buSzPct val="45000"/>
              <a:buFont typeface="Wingdings" charset="2"/>
              <a:buChar char=""/>
            </a:pPr>
            <a:r>
              <a:rPr lang="nl-NL" sz="1800" b="0" strike="noStrike" spc="-1" dirty="0">
                <a:solidFill>
                  <a:srgbClr val="000000"/>
                </a:solidFill>
                <a:uFill>
                  <a:solidFill>
                    <a:srgbClr val="FFFFFF"/>
                  </a:solidFill>
                </a:uFill>
                <a:latin typeface="Arial"/>
                <a:ea typeface="DejaVu Sans"/>
              </a:rPr>
              <a:t>Met daarbij de resultaten van de MQ-scan, de bevindingen van de sportcoaches tijdens de gymles en Sjors Sportief kan een goede afstemming en wisselwerking ontstaan tussen vraag en aanbod van de sportaanbieders, tussen ontwikkelbehoefte en (nieuwe) mogelijkheden, en vinden de kinderen uiteindelijk de sport die het beste bij hem of haar past. </a:t>
            </a:r>
            <a:endParaRPr lang="nl-NL" sz="1800" b="0" strike="noStrike" spc="-1" dirty="0">
              <a:solidFill>
                <a:srgbClr val="000000"/>
              </a:solidFill>
              <a:uFill>
                <a:solidFill>
                  <a:srgbClr val="FFFFFF"/>
                </a:solidFill>
              </a:uFill>
              <a:latin typeface="Arial"/>
            </a:endParaRPr>
          </a:p>
          <a:p>
            <a:pPr marL="109080">
              <a:lnSpc>
                <a:spcPct val="100000"/>
              </a:lnSpc>
              <a:buClr>
                <a:srgbClr val="000000"/>
              </a:buClr>
              <a:buSzPct val="45000"/>
            </a:pPr>
            <a:r>
              <a:rPr lang="nl-NL" sz="1800" b="0" strike="noStrike" spc="-1" dirty="0">
                <a:solidFill>
                  <a:srgbClr val="000000"/>
                </a:solidFill>
                <a:uFill>
                  <a:solidFill>
                    <a:srgbClr val="FFFFFF"/>
                  </a:solidFill>
                </a:uFill>
                <a:latin typeface="Arial"/>
                <a:ea typeface="DejaVu Sans"/>
              </a:rPr>
              <a:t> </a:t>
            </a:r>
            <a:endParaRPr lang="nl-NL" sz="1800" b="0" strike="noStrike" spc="-1" dirty="0">
              <a:solidFill>
                <a:srgbClr val="000000"/>
              </a:solidFill>
              <a:uFill>
                <a:solidFill>
                  <a:srgbClr val="FFFFFF"/>
                </a:solidFill>
              </a:uFill>
              <a:latin typeface="Arial"/>
            </a:endParaRPr>
          </a:p>
          <a:p>
            <a:pPr marL="432000" indent="-322920">
              <a:lnSpc>
                <a:spcPct val="100000"/>
              </a:lnSpc>
              <a:buClr>
                <a:srgbClr val="000000"/>
              </a:buClr>
              <a:buSzPct val="45000"/>
              <a:buFont typeface="Wingdings" charset="2"/>
              <a:buChar char=""/>
            </a:pPr>
            <a:r>
              <a:rPr lang="nl-NL" sz="1800" b="0" strike="noStrike" spc="-1" dirty="0">
                <a:solidFill>
                  <a:srgbClr val="000000"/>
                </a:solidFill>
                <a:uFill>
                  <a:solidFill>
                    <a:srgbClr val="FFFFFF"/>
                  </a:solidFill>
                </a:uFill>
                <a:latin typeface="Arial"/>
                <a:ea typeface="DejaVu Sans"/>
              </a:rPr>
              <a:t>Kinderen houden sporten dan langer vol en met meer plezier, zodat een goede basis gelegd wordt voor hun verdere leven.</a:t>
            </a:r>
            <a:endParaRPr lang="nl-NL" sz="1800" b="0" strike="noStrike" spc="-1" dirty="0">
              <a:solidFill>
                <a:srgbClr val="000000"/>
              </a:solidFill>
              <a:uFill>
                <a:solidFill>
                  <a:srgbClr val="FFFFFF"/>
                </a:solidFill>
              </a:uFill>
              <a:latin typeface="Arial"/>
            </a:endParaRPr>
          </a:p>
        </p:txBody>
      </p:sp>
      <p:sp>
        <p:nvSpPr>
          <p:cNvPr id="292" name="TextShape 3"/>
          <p:cNvSpPr txBox="1"/>
          <p:nvPr/>
        </p:nvSpPr>
        <p:spPr>
          <a:xfrm>
            <a:off x="1296000" y="5472000"/>
            <a:ext cx="6192000" cy="997200"/>
          </a:xfrm>
          <a:prstGeom prst="rect">
            <a:avLst/>
          </a:prstGeom>
          <a:noFill/>
          <a:ln>
            <a:noFill/>
          </a:ln>
        </p:spPr>
        <p:txBody>
          <a:bodyPr lIns="90000" tIns="45000" rIns="90000" bIns="45000"/>
          <a:lstStyle/>
          <a:p>
            <a:pPr>
              <a:lnSpc>
                <a:spcPct val="100000"/>
              </a:lnSpc>
            </a:pPr>
            <a:r>
              <a:rPr lang="nl-NL" sz="1800" b="1" strike="noStrike" spc="-1">
                <a:solidFill>
                  <a:srgbClr val="000000"/>
                </a:solidFill>
                <a:uFill>
                  <a:solidFill>
                    <a:srgbClr val="FFFFFF"/>
                  </a:solidFill>
                </a:uFill>
                <a:latin typeface="Arial"/>
                <a:ea typeface="DejaVu Sans"/>
              </a:rPr>
              <a:t>Speerpunt: </a:t>
            </a:r>
            <a:endParaRPr lang="nl-NL" sz="1800" b="0" strike="noStrike" spc="-1">
              <a:solidFill>
                <a:srgbClr val="000000"/>
              </a:solidFill>
              <a:uFill>
                <a:solidFill>
                  <a:srgbClr val="FFFFFF"/>
                </a:solidFill>
              </a:uFill>
              <a:latin typeface="Arial"/>
            </a:endParaRPr>
          </a:p>
          <a:p>
            <a:pPr>
              <a:lnSpc>
                <a:spcPct val="100000"/>
              </a:lnSpc>
            </a:pPr>
            <a:r>
              <a:rPr lang="nl-NL" sz="1800" b="1" strike="noStrike" spc="-1">
                <a:solidFill>
                  <a:srgbClr val="000000"/>
                </a:solidFill>
                <a:uFill>
                  <a:solidFill>
                    <a:srgbClr val="FFFFFF"/>
                  </a:solidFill>
                </a:uFill>
                <a:latin typeface="Arial"/>
                <a:ea typeface="DejaVu Sans"/>
              </a:rPr>
              <a:t>Het voor kinderen aantrekkelijker maken </a:t>
            </a:r>
            <a:endParaRPr lang="nl-NL" sz="1800" b="0" strike="noStrike" spc="-1">
              <a:solidFill>
                <a:srgbClr val="000000"/>
              </a:solidFill>
              <a:uFill>
                <a:solidFill>
                  <a:srgbClr val="FFFFFF"/>
                </a:solidFill>
              </a:uFill>
              <a:latin typeface="Arial"/>
            </a:endParaRPr>
          </a:p>
          <a:p>
            <a:pPr>
              <a:lnSpc>
                <a:spcPct val="100000"/>
              </a:lnSpc>
            </a:pPr>
            <a:r>
              <a:rPr lang="nl-NL" sz="1800" b="1" strike="noStrike" spc="-1">
                <a:solidFill>
                  <a:srgbClr val="000000"/>
                </a:solidFill>
                <a:uFill>
                  <a:solidFill>
                    <a:srgbClr val="FFFFFF"/>
                  </a:solidFill>
                </a:uFill>
                <a:latin typeface="Arial"/>
                <a:ea typeface="DejaVu Sans"/>
              </a:rPr>
              <a:t>om te (</a:t>
            </a:r>
            <a:r>
              <a:rPr lang="nl-NL" sz="1800" b="1" u="sng" strike="noStrike" spc="-1">
                <a:solidFill>
                  <a:srgbClr val="000000"/>
                </a:solidFill>
                <a:uFill>
                  <a:solidFill>
                    <a:srgbClr val="FFFFFF"/>
                  </a:solidFill>
                </a:uFill>
                <a:latin typeface="Arial"/>
                <a:ea typeface="DejaVu Sans"/>
              </a:rPr>
              <a:t>blijven)</a:t>
            </a:r>
            <a:r>
              <a:rPr lang="nl-NL" sz="1800" b="1" strike="noStrike" spc="-1">
                <a:solidFill>
                  <a:srgbClr val="000000"/>
                </a:solidFill>
                <a:uFill>
                  <a:solidFill>
                    <a:srgbClr val="FFFFFF"/>
                  </a:solidFill>
                </a:uFill>
                <a:latin typeface="Arial"/>
                <a:ea typeface="DejaVu Sans"/>
              </a:rPr>
              <a:t> sporten</a:t>
            </a:r>
            <a:endParaRPr lang="nl-NL" sz="1800" b="0" strike="noStrike" spc="-1">
              <a:solidFill>
                <a:srgbClr val="000000"/>
              </a:solidFill>
              <a:uFill>
                <a:solidFill>
                  <a:srgbClr val="FFFFFF"/>
                </a:solidFill>
              </a:uFill>
              <a:latin typeface="Arial"/>
            </a:endParaRPr>
          </a:p>
        </p:txBody>
      </p:sp>
      <p:pic>
        <p:nvPicPr>
          <p:cNvPr id="293" name="Picture 292"/>
          <p:cNvPicPr/>
          <p:nvPr/>
        </p:nvPicPr>
        <p:blipFill>
          <a:blip r:embed="rId2"/>
          <a:stretch/>
        </p:blipFill>
        <p:spPr>
          <a:xfrm>
            <a:off x="6336000" y="5575680"/>
            <a:ext cx="3672000" cy="19123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 name="TextShape 1"/>
          <p:cNvSpPr txBox="1"/>
          <p:nvPr/>
        </p:nvSpPr>
        <p:spPr>
          <a:xfrm>
            <a:off x="504000" y="301320"/>
            <a:ext cx="9071640" cy="1261440"/>
          </a:xfrm>
          <a:prstGeom prst="rect">
            <a:avLst/>
          </a:prstGeom>
          <a:noFill/>
          <a:ln>
            <a:noFill/>
          </a:ln>
        </p:spPr>
        <p:txBody>
          <a:bodyPr lIns="0" tIns="0" rIns="0" bIns="0" anchor="ctr"/>
          <a:lstStyle/>
          <a:p>
            <a:r>
              <a:rPr lang="nl-NL" sz="2800" b="1" strike="noStrike" spc="-1">
                <a:solidFill>
                  <a:srgbClr val="000000"/>
                </a:solidFill>
                <a:uFill>
                  <a:solidFill>
                    <a:srgbClr val="FFFFFF"/>
                  </a:solidFill>
                </a:uFill>
                <a:latin typeface="Arial"/>
              </a:rPr>
              <a:t>Sportinteresse kinderen Haghorst*</a:t>
            </a:r>
            <a:endParaRPr lang="nl-NL" sz="1800" b="0" strike="noStrike" spc="-1">
              <a:solidFill>
                <a:srgbClr val="000000"/>
              </a:solidFill>
              <a:uFill>
                <a:solidFill>
                  <a:srgbClr val="FFFFFF"/>
                </a:solidFill>
              </a:uFill>
              <a:latin typeface="Arial"/>
            </a:endParaRPr>
          </a:p>
        </p:txBody>
      </p:sp>
      <p:pic>
        <p:nvPicPr>
          <p:cNvPr id="346" name="Picture 345"/>
          <p:cNvPicPr/>
          <p:nvPr/>
        </p:nvPicPr>
        <p:blipFill>
          <a:blip r:embed="rId2"/>
          <a:stretch/>
        </p:blipFill>
        <p:spPr>
          <a:xfrm>
            <a:off x="2204280" y="1562760"/>
            <a:ext cx="3771720" cy="3571560"/>
          </a:xfrm>
          <a:prstGeom prst="rect">
            <a:avLst/>
          </a:prstGeom>
          <a:ln>
            <a:noFill/>
          </a:ln>
        </p:spPr>
      </p:pic>
      <p:sp>
        <p:nvSpPr>
          <p:cNvPr id="347" name="TextShape 2"/>
          <p:cNvSpPr txBox="1"/>
          <p:nvPr/>
        </p:nvSpPr>
        <p:spPr>
          <a:xfrm>
            <a:off x="2160000" y="5184000"/>
            <a:ext cx="6552000" cy="936000"/>
          </a:xfrm>
          <a:prstGeom prst="rect">
            <a:avLst/>
          </a:prstGeom>
          <a:noFill/>
          <a:ln>
            <a:noFill/>
          </a:ln>
        </p:spPr>
        <p:txBody>
          <a:bodyPr lIns="90000" tIns="45000" rIns="90000" bIns="45000"/>
          <a:lstStyle/>
          <a:p>
            <a:r>
              <a:rPr lang="nl-NL" sz="1400" b="0" strike="noStrike" spc="-1">
                <a:solidFill>
                  <a:srgbClr val="000000"/>
                </a:solidFill>
                <a:uFill>
                  <a:solidFill>
                    <a:srgbClr val="FFFFFF"/>
                  </a:solidFill>
                </a:uFill>
                <a:latin typeface="Arial"/>
              </a:rPr>
              <a:t>*voor zover ingevuld door 39 leerlingen (90%)</a:t>
            </a:r>
            <a:endParaRPr lang="nl-NL"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 name="CustomShape 1"/>
          <p:cNvSpPr/>
          <p:nvPr/>
        </p:nvSpPr>
        <p:spPr>
          <a:xfrm>
            <a:off x="504000" y="288000"/>
            <a:ext cx="9071640" cy="12614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nl-NL" sz="2800" b="1" strike="noStrike" spc="-1">
                <a:solidFill>
                  <a:srgbClr val="000000"/>
                </a:solidFill>
                <a:uFill>
                  <a:solidFill>
                    <a:srgbClr val="FFFFFF"/>
                  </a:solidFill>
                </a:uFill>
                <a:latin typeface="Arial"/>
                <a:ea typeface="DejaVu Sans"/>
              </a:rPr>
              <a:t>Vervolg</a:t>
            </a:r>
            <a:endParaRPr lang="nl-NL" sz="1800" b="0" strike="noStrike" spc="-1">
              <a:solidFill>
                <a:srgbClr val="000000"/>
              </a:solidFill>
              <a:uFill>
                <a:solidFill>
                  <a:srgbClr val="FFFFFF"/>
                </a:solidFill>
              </a:uFill>
              <a:latin typeface="Arial"/>
            </a:endParaRPr>
          </a:p>
        </p:txBody>
      </p:sp>
      <p:sp>
        <p:nvSpPr>
          <p:cNvPr id="349" name="CustomShape 2"/>
          <p:cNvSpPr/>
          <p:nvPr/>
        </p:nvSpPr>
        <p:spPr>
          <a:xfrm>
            <a:off x="504000" y="1368000"/>
            <a:ext cx="9071640" cy="47844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marL="108360">
              <a:lnSpc>
                <a:spcPct val="100000"/>
              </a:lnSpc>
              <a:buClr>
                <a:srgbClr val="000000"/>
              </a:buClr>
              <a:buSzPct val="45000"/>
            </a:pPr>
            <a:r>
              <a:rPr lang="nl-NL" sz="1800" b="0" strike="noStrike" spc="-1" dirty="0">
                <a:solidFill>
                  <a:srgbClr val="000000"/>
                </a:solidFill>
                <a:uFill>
                  <a:solidFill>
                    <a:srgbClr val="FFFFFF"/>
                  </a:solidFill>
                </a:uFill>
                <a:latin typeface="Arial"/>
                <a:ea typeface="DejaVu Sans"/>
              </a:rPr>
              <a:t> </a:t>
            </a:r>
            <a:endParaRPr lang="nl-NL" sz="1800" b="0" strike="noStrike" spc="-1" dirty="0">
              <a:solidFill>
                <a:srgbClr val="000000"/>
              </a:solidFill>
              <a:uFill>
                <a:solidFill>
                  <a:srgbClr val="FFFFFF"/>
                </a:solidFill>
              </a:uFill>
              <a:latin typeface="Arial"/>
            </a:endParaRPr>
          </a:p>
          <a:p>
            <a:pPr marL="432000" indent="-323640">
              <a:lnSpc>
                <a:spcPct val="100000"/>
              </a:lnSpc>
              <a:buClr>
                <a:srgbClr val="000000"/>
              </a:buClr>
              <a:buSzPct val="45000"/>
              <a:buFont typeface="Wingdings" charset="2"/>
              <a:buChar char=""/>
            </a:pPr>
            <a:r>
              <a:rPr lang="nl-NL" sz="1800" b="0" strike="noStrike" spc="-1" dirty="0">
                <a:solidFill>
                  <a:srgbClr val="000000"/>
                </a:solidFill>
                <a:uFill>
                  <a:solidFill>
                    <a:srgbClr val="FFFFFF"/>
                  </a:solidFill>
                </a:uFill>
                <a:latin typeface="Arial"/>
                <a:ea typeface="DejaVu Sans"/>
              </a:rPr>
              <a:t>Verenigingen en sportaanbieders kunnen o.g.v. de enquête een passender aanbod aanbieden, o.a. in Sjors Sportief.</a:t>
            </a:r>
            <a:endParaRPr lang="nl-NL" sz="1800" b="0" strike="noStrike" spc="-1" dirty="0">
              <a:solidFill>
                <a:srgbClr val="000000"/>
              </a:solidFill>
              <a:uFill>
                <a:solidFill>
                  <a:srgbClr val="FFFFFF"/>
                </a:solidFill>
              </a:uFill>
              <a:latin typeface="Arial"/>
            </a:endParaRPr>
          </a:p>
          <a:p>
            <a:pPr marL="108360">
              <a:lnSpc>
                <a:spcPct val="100000"/>
              </a:lnSpc>
              <a:buClr>
                <a:srgbClr val="000000"/>
              </a:buClr>
              <a:buSzPct val="45000"/>
            </a:pPr>
            <a:r>
              <a:rPr lang="nl-NL" sz="1800" b="0" strike="noStrike" spc="-1" dirty="0">
                <a:solidFill>
                  <a:srgbClr val="000000"/>
                </a:solidFill>
                <a:uFill>
                  <a:solidFill>
                    <a:srgbClr val="FFFFFF"/>
                  </a:solidFill>
                </a:uFill>
                <a:latin typeface="Arial"/>
                <a:ea typeface="DejaVu Sans"/>
              </a:rPr>
              <a:t> </a:t>
            </a:r>
            <a:endParaRPr lang="nl-NL" sz="1800" b="0" strike="noStrike" spc="-1" dirty="0">
              <a:solidFill>
                <a:srgbClr val="000000"/>
              </a:solidFill>
              <a:uFill>
                <a:solidFill>
                  <a:srgbClr val="FFFFFF"/>
                </a:solidFill>
              </a:uFill>
              <a:latin typeface="Arial"/>
            </a:endParaRPr>
          </a:p>
          <a:p>
            <a:pPr marL="432000" indent="-323640">
              <a:lnSpc>
                <a:spcPct val="100000"/>
              </a:lnSpc>
              <a:buClr>
                <a:srgbClr val="000000"/>
              </a:buClr>
              <a:buSzPct val="45000"/>
              <a:buFont typeface="Wingdings" charset="2"/>
              <a:buChar char=""/>
            </a:pPr>
            <a:r>
              <a:rPr lang="nl-NL" sz="1800" b="0" strike="noStrike" spc="-1" dirty="0">
                <a:solidFill>
                  <a:srgbClr val="000000"/>
                </a:solidFill>
                <a:uFill>
                  <a:solidFill>
                    <a:srgbClr val="FFFFFF"/>
                  </a:solidFill>
                </a:uFill>
                <a:latin typeface="Arial"/>
                <a:ea typeface="DejaVu Sans"/>
              </a:rPr>
              <a:t>Voor de middenbouw leerlingen (gr 3, 4, 5) is een ‘</a:t>
            </a:r>
            <a:r>
              <a:rPr lang="nl-NL" sz="1800" b="0" strike="noStrike" spc="-1" dirty="0" err="1">
                <a:solidFill>
                  <a:srgbClr val="000000"/>
                </a:solidFill>
                <a:uFill>
                  <a:solidFill>
                    <a:srgbClr val="FFFFFF"/>
                  </a:solidFill>
                </a:uFill>
                <a:latin typeface="Arial"/>
                <a:ea typeface="DejaVu Sans"/>
              </a:rPr>
              <a:t>omni</a:t>
            </a:r>
            <a:r>
              <a:rPr lang="nl-NL" sz="1800" b="0" strike="noStrike" spc="-1" dirty="0">
                <a:solidFill>
                  <a:srgbClr val="000000"/>
                </a:solidFill>
                <a:uFill>
                  <a:solidFill>
                    <a:srgbClr val="FFFFFF"/>
                  </a:solidFill>
                </a:uFill>
                <a:latin typeface="Arial"/>
                <a:ea typeface="DejaVu Sans"/>
              </a:rPr>
              <a:t>-sport’ aan te bevelen voor het ontwikkelen van beweegvaardigheden in de breedte, zoals turnen, atletiek, gymles tijdens TSO, BSO/</a:t>
            </a:r>
            <a:r>
              <a:rPr lang="nl-NL" sz="1800" b="0" strike="noStrike" spc="-1" dirty="0" err="1">
                <a:solidFill>
                  <a:srgbClr val="000000"/>
                </a:solidFill>
                <a:uFill>
                  <a:solidFill>
                    <a:srgbClr val="FFFFFF"/>
                  </a:solidFill>
                </a:uFill>
                <a:latin typeface="Arial"/>
                <a:ea typeface="DejaVu Sans"/>
              </a:rPr>
              <a:t>na-school</a:t>
            </a:r>
            <a:r>
              <a:rPr lang="nl-NL" sz="1800" b="0" strike="noStrike" spc="-1" dirty="0">
                <a:solidFill>
                  <a:srgbClr val="000000"/>
                </a:solidFill>
                <a:uFill>
                  <a:solidFill>
                    <a:srgbClr val="FFFFFF"/>
                  </a:solidFill>
                </a:uFill>
                <a:latin typeface="Arial"/>
                <a:ea typeface="DejaVu Sans"/>
              </a:rPr>
              <a:t>, op woensdagmiddag en in het weekend. Met name voor turnen is er veel interesse bij de kinderen (en ouders).</a:t>
            </a:r>
            <a:endParaRPr lang="nl-NL" sz="1800" b="0" strike="noStrike" spc="-1" dirty="0">
              <a:solidFill>
                <a:srgbClr val="000000"/>
              </a:solidFill>
              <a:uFill>
                <a:solidFill>
                  <a:srgbClr val="FFFFFF"/>
                </a:solidFill>
              </a:uFill>
              <a:latin typeface="Arial"/>
            </a:endParaRPr>
          </a:p>
          <a:p>
            <a:pPr marL="108360">
              <a:lnSpc>
                <a:spcPct val="100000"/>
              </a:lnSpc>
              <a:buClr>
                <a:srgbClr val="000000"/>
              </a:buClr>
              <a:buSzPct val="45000"/>
            </a:pPr>
            <a:r>
              <a:rPr lang="nl-NL" sz="1800" b="0" strike="noStrike" spc="-1" dirty="0">
                <a:solidFill>
                  <a:srgbClr val="000000"/>
                </a:solidFill>
                <a:uFill>
                  <a:solidFill>
                    <a:srgbClr val="FFFFFF"/>
                  </a:solidFill>
                </a:uFill>
                <a:latin typeface="Arial"/>
                <a:ea typeface="DejaVu Sans"/>
              </a:rPr>
              <a:t> </a:t>
            </a:r>
            <a:endParaRPr lang="nl-NL" sz="1800" b="0" strike="noStrike" spc="-1" dirty="0">
              <a:solidFill>
                <a:srgbClr val="000000"/>
              </a:solidFill>
              <a:uFill>
                <a:solidFill>
                  <a:srgbClr val="FFFFFF"/>
                </a:solidFill>
              </a:uFill>
              <a:latin typeface="Arial"/>
            </a:endParaRPr>
          </a:p>
          <a:p>
            <a:pPr marL="432000" indent="-323640">
              <a:lnSpc>
                <a:spcPct val="100000"/>
              </a:lnSpc>
              <a:buClr>
                <a:srgbClr val="000000"/>
              </a:buClr>
              <a:buSzPct val="45000"/>
              <a:buFont typeface="Wingdings" charset="2"/>
              <a:buChar char=""/>
            </a:pPr>
            <a:r>
              <a:rPr lang="nl-NL" sz="1800" b="0" strike="noStrike" spc="-1" dirty="0">
                <a:solidFill>
                  <a:srgbClr val="000000"/>
                </a:solidFill>
                <a:uFill>
                  <a:solidFill>
                    <a:srgbClr val="FFFFFF"/>
                  </a:solidFill>
                </a:uFill>
                <a:latin typeface="Arial"/>
                <a:ea typeface="DejaVu Sans"/>
              </a:rPr>
              <a:t>De enquête biedt ook input voor de gymlessen van de sportcoaches </a:t>
            </a:r>
            <a:r>
              <a:rPr lang="nl-NL" sz="1800" b="0" strike="noStrike" spc="-1" dirty="0" err="1">
                <a:solidFill>
                  <a:srgbClr val="000000"/>
                </a:solidFill>
                <a:uFill>
                  <a:solidFill>
                    <a:srgbClr val="FFFFFF"/>
                  </a:solidFill>
                </a:uFill>
                <a:latin typeface="Arial"/>
                <a:ea typeface="DejaVu Sans"/>
              </a:rPr>
              <a:t>Beweegburo</a:t>
            </a:r>
            <a:r>
              <a:rPr lang="nl-NL" sz="1800" b="0" strike="noStrike" spc="-1" dirty="0">
                <a:solidFill>
                  <a:srgbClr val="000000"/>
                </a:solidFill>
                <a:uFill>
                  <a:solidFill>
                    <a:srgbClr val="FFFFFF"/>
                  </a:solidFill>
                </a:uFill>
                <a:latin typeface="Arial"/>
                <a:ea typeface="DejaVu Sans"/>
              </a:rPr>
              <a:t>. Enerzijds geeft de enquête inzicht in wat kinderen leuk vinden, anderzijds geeft de MQ-scan aan welke vaardigheden meer aandacht verdienen. De 2</a:t>
            </a:r>
            <a:r>
              <a:rPr lang="nl-NL" sz="1800" b="0" strike="noStrike" spc="-1" baseline="101000" dirty="0">
                <a:solidFill>
                  <a:srgbClr val="000000"/>
                </a:solidFill>
                <a:uFill>
                  <a:solidFill>
                    <a:srgbClr val="FFFFFF"/>
                  </a:solidFill>
                </a:uFill>
                <a:latin typeface="Arial"/>
                <a:ea typeface="DejaVu Sans"/>
              </a:rPr>
              <a:t>e</a:t>
            </a:r>
            <a:r>
              <a:rPr lang="nl-NL" sz="1800" b="0" strike="noStrike" spc="-1" dirty="0">
                <a:solidFill>
                  <a:srgbClr val="000000"/>
                </a:solidFill>
                <a:uFill>
                  <a:solidFill>
                    <a:srgbClr val="FFFFFF"/>
                  </a:solidFill>
                </a:uFill>
                <a:latin typeface="Arial"/>
                <a:ea typeface="DejaVu Sans"/>
              </a:rPr>
              <a:t> MQ-scan staat nog gepland voor mei / juni dit schooljaar.</a:t>
            </a:r>
            <a:endParaRPr lang="nl-NL" sz="1800" b="0" strike="noStrike" spc="-1" dirty="0">
              <a:solidFill>
                <a:srgbClr val="000000"/>
              </a:solidFill>
              <a:uFill>
                <a:solidFill>
                  <a:srgbClr val="FFFFFF"/>
                </a:solidFill>
              </a:uFill>
              <a:latin typeface="Arial"/>
            </a:endParaRPr>
          </a:p>
          <a:p>
            <a:pPr marL="108360">
              <a:lnSpc>
                <a:spcPct val="100000"/>
              </a:lnSpc>
              <a:buClr>
                <a:srgbClr val="000000"/>
              </a:buClr>
              <a:buSzPct val="45000"/>
            </a:pPr>
            <a:r>
              <a:rPr lang="nl-NL" sz="800" b="0" strike="noStrike" spc="-1" dirty="0">
                <a:solidFill>
                  <a:srgbClr val="000000"/>
                </a:solidFill>
                <a:uFill>
                  <a:solidFill>
                    <a:srgbClr val="FFFFFF"/>
                  </a:solidFill>
                </a:uFill>
                <a:latin typeface="Arial"/>
                <a:ea typeface="DejaVu Sans"/>
              </a:rPr>
              <a:t> </a:t>
            </a:r>
            <a:endParaRPr lang="nl-NL" sz="1800" b="0" strike="noStrike" spc="-1" dirty="0">
              <a:solidFill>
                <a:srgbClr val="000000"/>
              </a:solidFill>
              <a:uFill>
                <a:solidFill>
                  <a:srgbClr val="FFFFFF"/>
                </a:solidFill>
              </a:uFill>
              <a:latin typeface="Arial"/>
            </a:endParaRPr>
          </a:p>
        </p:txBody>
      </p:sp>
      <p:pic>
        <p:nvPicPr>
          <p:cNvPr id="350" name="Picture 349"/>
          <p:cNvPicPr/>
          <p:nvPr/>
        </p:nvPicPr>
        <p:blipFill>
          <a:blip r:embed="rId2"/>
          <a:stretch/>
        </p:blipFill>
        <p:spPr>
          <a:xfrm>
            <a:off x="3166560" y="5472000"/>
            <a:ext cx="3681360" cy="2087640"/>
          </a:xfrm>
          <a:prstGeom prst="rect">
            <a:avLst/>
          </a:prstGeom>
          <a:ln>
            <a:noFill/>
          </a:ln>
        </p:spPr>
      </p:pic>
      <p:pic>
        <p:nvPicPr>
          <p:cNvPr id="351" name="Picture 350"/>
          <p:cNvPicPr/>
          <p:nvPr/>
        </p:nvPicPr>
        <p:blipFill>
          <a:blip r:embed="rId3"/>
          <a:stretch/>
        </p:blipFill>
        <p:spPr>
          <a:xfrm>
            <a:off x="6847920" y="5472000"/>
            <a:ext cx="3232800" cy="2154960"/>
          </a:xfrm>
          <a:prstGeom prst="rect">
            <a:avLst/>
          </a:prstGeom>
          <a:ln>
            <a:noFill/>
          </a:ln>
        </p:spPr>
      </p:pic>
      <p:pic>
        <p:nvPicPr>
          <p:cNvPr id="352" name="Picture 351"/>
          <p:cNvPicPr/>
          <p:nvPr/>
        </p:nvPicPr>
        <p:blipFill>
          <a:blip r:embed="rId4"/>
          <a:stretch/>
        </p:blipFill>
        <p:spPr>
          <a:xfrm>
            <a:off x="-12960" y="5472000"/>
            <a:ext cx="3179520" cy="211788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 name="CustomShape 1"/>
          <p:cNvSpPr/>
          <p:nvPr/>
        </p:nvSpPr>
        <p:spPr>
          <a:xfrm>
            <a:off x="503280" y="2379960"/>
            <a:ext cx="9065520" cy="166428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nl-NL" sz="3200" b="0" strike="noStrike" spc="-1" dirty="0">
                <a:solidFill>
                  <a:srgbClr val="000000"/>
                </a:solidFill>
                <a:uFill>
                  <a:solidFill>
                    <a:srgbClr val="FFFFFF"/>
                  </a:solidFill>
                </a:uFill>
                <a:latin typeface="Arial"/>
                <a:ea typeface="DejaVu Sans"/>
              </a:rPr>
              <a:t>Vragen en/of opmerkingen? </a:t>
            </a:r>
            <a:endParaRPr lang="nl-NL" sz="1800" b="0" strike="noStrike" spc="-1" dirty="0">
              <a:solidFill>
                <a:srgbClr val="000000"/>
              </a:solidFill>
              <a:uFill>
                <a:solidFill>
                  <a:srgbClr val="FFFFFF"/>
                </a:solidFill>
              </a:uFill>
              <a:latin typeface="Arial"/>
            </a:endParaRPr>
          </a:p>
          <a:p>
            <a:pPr algn="ctr">
              <a:lnSpc>
                <a:spcPct val="100000"/>
              </a:lnSpc>
            </a:pPr>
            <a:endParaRPr lang="nl-NL" sz="1800" b="0" strike="noStrike" spc="-1" dirty="0">
              <a:solidFill>
                <a:srgbClr val="000000"/>
              </a:solidFill>
              <a:uFill>
                <a:solidFill>
                  <a:srgbClr val="FFFFFF"/>
                </a:solidFill>
              </a:uFill>
              <a:latin typeface="Arial"/>
            </a:endParaRPr>
          </a:p>
          <a:p>
            <a:pPr algn="ctr">
              <a:lnSpc>
                <a:spcPct val="100000"/>
              </a:lnSpc>
            </a:pPr>
            <a:r>
              <a:rPr lang="nl-NL" sz="3200" b="0" strike="noStrike" spc="-1" dirty="0">
                <a:solidFill>
                  <a:srgbClr val="000000"/>
                </a:solidFill>
                <a:uFill>
                  <a:solidFill>
                    <a:srgbClr val="FFFFFF"/>
                  </a:solidFill>
                </a:uFill>
                <a:latin typeface="Arial"/>
                <a:ea typeface="DejaVu Sans"/>
              </a:rPr>
              <a:t>Stuur ze dan naar ons! </a:t>
            </a:r>
            <a:endParaRPr lang="nl-NL" sz="1800" b="0" strike="noStrike" spc="-1" dirty="0">
              <a:solidFill>
                <a:srgbClr val="000000"/>
              </a:solidFill>
              <a:uFill>
                <a:solidFill>
                  <a:srgbClr val="FFFFFF"/>
                </a:solidFill>
              </a:uFill>
              <a:latin typeface="Arial"/>
            </a:endParaRPr>
          </a:p>
          <a:p>
            <a:pPr algn="ctr">
              <a:lnSpc>
                <a:spcPct val="100000"/>
              </a:lnSpc>
            </a:pPr>
            <a:endParaRPr lang="nl-NL" sz="1800" b="0" strike="noStrike" spc="-1" dirty="0">
              <a:solidFill>
                <a:srgbClr val="000000"/>
              </a:solidFill>
              <a:uFill>
                <a:solidFill>
                  <a:srgbClr val="FFFFFF"/>
                </a:solidFill>
              </a:uFill>
              <a:latin typeface="Arial"/>
            </a:endParaRPr>
          </a:p>
          <a:p>
            <a:pPr algn="ctr">
              <a:lnSpc>
                <a:spcPct val="100000"/>
              </a:lnSpc>
            </a:pPr>
            <a:endParaRPr lang="nl-NL" sz="1800" b="0" strike="noStrike" spc="-1" dirty="0">
              <a:solidFill>
                <a:srgbClr val="000000"/>
              </a:solidFill>
              <a:uFill>
                <a:solidFill>
                  <a:srgbClr val="FFFFFF"/>
                </a:solidFill>
              </a:uFill>
              <a:latin typeface="Arial"/>
            </a:endParaRPr>
          </a:p>
          <a:p>
            <a:pPr algn="ctr">
              <a:lnSpc>
                <a:spcPct val="100000"/>
              </a:lnSpc>
            </a:pPr>
            <a:r>
              <a:rPr lang="nl-NL" sz="2600" b="0" strike="noStrike" spc="-1" dirty="0">
                <a:solidFill>
                  <a:srgbClr val="000000"/>
                </a:solidFill>
                <a:uFill>
                  <a:solidFill>
                    <a:srgbClr val="FFFFFF"/>
                  </a:solidFill>
                </a:uFill>
                <a:latin typeface="Arial"/>
                <a:ea typeface="DejaVu Sans"/>
              </a:rPr>
              <a:t>Met sportieve groet </a:t>
            </a:r>
            <a:endParaRPr lang="nl-NL" sz="1800" b="0" strike="noStrike" spc="-1" dirty="0">
              <a:solidFill>
                <a:srgbClr val="000000"/>
              </a:solidFill>
              <a:uFill>
                <a:solidFill>
                  <a:srgbClr val="FFFFFF"/>
                </a:solidFill>
              </a:uFill>
              <a:latin typeface="Arial"/>
            </a:endParaRPr>
          </a:p>
          <a:p>
            <a:pPr algn="ctr">
              <a:lnSpc>
                <a:spcPct val="100000"/>
              </a:lnSpc>
            </a:pPr>
            <a:endParaRPr lang="nl-NL" sz="1800" b="0" strike="noStrike" spc="-1" dirty="0">
              <a:solidFill>
                <a:srgbClr val="000000"/>
              </a:solidFill>
              <a:uFill>
                <a:solidFill>
                  <a:srgbClr val="FFFFFF"/>
                </a:solidFill>
              </a:uFill>
              <a:latin typeface="Arial"/>
            </a:endParaRPr>
          </a:p>
          <a:p>
            <a:pPr algn="ctr">
              <a:lnSpc>
                <a:spcPct val="100000"/>
              </a:lnSpc>
            </a:pPr>
            <a:r>
              <a:rPr lang="nl-NL" sz="2600" b="0" strike="noStrike" spc="-1" dirty="0">
                <a:solidFill>
                  <a:srgbClr val="000000"/>
                </a:solidFill>
                <a:uFill>
                  <a:solidFill>
                    <a:srgbClr val="FFFFFF"/>
                  </a:solidFill>
                </a:uFill>
                <a:latin typeface="Arial"/>
                <a:ea typeface="DejaVu Sans"/>
              </a:rPr>
              <a:t>Karin Schepers</a:t>
            </a:r>
            <a:endParaRPr lang="nl-NL" sz="1800" b="0" strike="noStrike" spc="-1" dirty="0">
              <a:solidFill>
                <a:srgbClr val="000000"/>
              </a:solidFill>
              <a:uFill>
                <a:solidFill>
                  <a:srgbClr val="FFFFFF"/>
                </a:solidFill>
              </a:uFill>
              <a:latin typeface="Arial"/>
            </a:endParaRPr>
          </a:p>
          <a:p>
            <a:pPr algn="ctr">
              <a:lnSpc>
                <a:spcPct val="100000"/>
              </a:lnSpc>
            </a:pPr>
            <a:r>
              <a:rPr lang="nl-NL" sz="2600" b="0" strike="noStrike" spc="-1" dirty="0">
                <a:solidFill>
                  <a:srgbClr val="000000"/>
                </a:solidFill>
                <a:uFill>
                  <a:solidFill>
                    <a:srgbClr val="FFFFFF"/>
                  </a:solidFill>
                </a:uFill>
                <a:latin typeface="Arial"/>
                <a:ea typeface="DejaVu Sans"/>
              </a:rPr>
              <a:t>Jan Vlasblom</a:t>
            </a:r>
            <a:endParaRPr lang="nl-NL" sz="1800" b="0" strike="noStrike" spc="-1" dirty="0">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 name="TextShape 1"/>
          <p:cNvSpPr txBox="1"/>
          <p:nvPr/>
        </p:nvSpPr>
        <p:spPr>
          <a:xfrm>
            <a:off x="504000" y="301320"/>
            <a:ext cx="9071640" cy="5848560"/>
          </a:xfrm>
          <a:prstGeom prst="rect">
            <a:avLst/>
          </a:prstGeom>
          <a:noFill/>
          <a:ln>
            <a:noFill/>
          </a:ln>
        </p:spPr>
        <p:txBody>
          <a:bodyPr lIns="0" tIns="0" rIns="0" bIns="0" anchor="ctr"/>
          <a:lstStyle/>
          <a:p>
            <a:pPr algn="ctr"/>
            <a:r>
              <a:rPr lang="nl-NL" sz="3200" b="1" strike="noStrike" spc="-1">
                <a:solidFill>
                  <a:srgbClr val="000000"/>
                </a:solidFill>
                <a:uFill>
                  <a:solidFill>
                    <a:srgbClr val="FFFFFF"/>
                  </a:solidFill>
                </a:uFill>
                <a:latin typeface="Arial"/>
              </a:rPr>
              <a:t>Resultaten enquête</a:t>
            </a:r>
            <a:endParaRPr lang="nl-NL" sz="32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TextShape 1"/>
          <p:cNvSpPr txBox="1"/>
          <p:nvPr/>
        </p:nvSpPr>
        <p:spPr>
          <a:xfrm>
            <a:off x="648360" y="360000"/>
            <a:ext cx="9071640" cy="1261440"/>
          </a:xfrm>
          <a:prstGeom prst="rect">
            <a:avLst/>
          </a:prstGeom>
          <a:noFill/>
          <a:ln>
            <a:noFill/>
          </a:ln>
        </p:spPr>
        <p:txBody>
          <a:bodyPr lIns="0" tIns="0" rIns="0" bIns="0" anchor="ctr"/>
          <a:lstStyle/>
          <a:p>
            <a:r>
              <a:rPr lang="nl-NL" sz="2800" b="1" strike="noStrike" spc="-1">
                <a:solidFill>
                  <a:srgbClr val="000000"/>
                </a:solidFill>
                <a:uFill>
                  <a:solidFill>
                    <a:srgbClr val="FFFFFF"/>
                  </a:solidFill>
                </a:uFill>
                <a:latin typeface="Arial"/>
              </a:rPr>
              <a:t>Totaal gemeente Hilvarenbeek</a:t>
            </a:r>
            <a:endParaRPr lang="nl-NL" sz="1800" b="0" strike="noStrike" spc="-1">
              <a:solidFill>
                <a:srgbClr val="000000"/>
              </a:solidFill>
              <a:uFill>
                <a:solidFill>
                  <a:srgbClr val="FFFFFF"/>
                </a:solidFill>
              </a:uFill>
              <a:latin typeface="Arial"/>
            </a:endParaRPr>
          </a:p>
        </p:txBody>
      </p:sp>
      <p:sp>
        <p:nvSpPr>
          <p:cNvPr id="296" name="TextShape 2"/>
          <p:cNvSpPr txBox="1"/>
          <p:nvPr/>
        </p:nvSpPr>
        <p:spPr>
          <a:xfrm>
            <a:off x="720000" y="1621440"/>
            <a:ext cx="8712000" cy="4384080"/>
          </a:xfrm>
          <a:prstGeom prst="rect">
            <a:avLst/>
          </a:prstGeom>
          <a:noFill/>
          <a:ln>
            <a:noFill/>
          </a:ln>
        </p:spPr>
        <p:txBody>
          <a:bodyPr lIns="0" tIns="0" rIns="0" bIns="0"/>
          <a:lstStyle/>
          <a:p>
            <a:r>
              <a:rPr lang="nl-NL" sz="1800" b="0" strike="noStrike" spc="-1">
                <a:solidFill>
                  <a:srgbClr val="000000"/>
                </a:solidFill>
                <a:uFill>
                  <a:solidFill>
                    <a:srgbClr val="FFFFFF"/>
                  </a:solidFill>
                </a:uFill>
                <a:latin typeface="Arial"/>
              </a:rPr>
              <a:t>Totaal aantal leerlingen gr 3 t/m 8: 931</a:t>
            </a:r>
            <a:endParaRPr lang="nl-NL" sz="2800" b="0" strike="noStrike" spc="-1">
              <a:solidFill>
                <a:srgbClr val="000000"/>
              </a:solidFill>
              <a:uFill>
                <a:solidFill>
                  <a:srgbClr val="FFFFFF"/>
                </a:solidFill>
              </a:uFill>
              <a:latin typeface="Arial"/>
            </a:endParaRPr>
          </a:p>
          <a:p>
            <a:r>
              <a:rPr lang="nl-NL" sz="1800" b="0" strike="noStrike" spc="-1">
                <a:solidFill>
                  <a:srgbClr val="000000"/>
                </a:solidFill>
                <a:uFill>
                  <a:solidFill>
                    <a:srgbClr val="FFFFFF"/>
                  </a:solidFill>
                </a:uFill>
                <a:latin typeface="Arial"/>
              </a:rPr>
              <a:t>Vragenlijst ingevuld door 523 leerlingen = 56%</a:t>
            </a:r>
            <a:endParaRPr lang="nl-NL" sz="2800" b="0" strike="noStrike" spc="-1">
              <a:solidFill>
                <a:srgbClr val="000000"/>
              </a:solidFill>
              <a:uFill>
                <a:solidFill>
                  <a:srgbClr val="FFFFFF"/>
                </a:solidFill>
              </a:uFill>
              <a:latin typeface="Arial"/>
            </a:endParaRPr>
          </a:p>
          <a:p>
            <a:endParaRPr lang="nl-NL" sz="2800" b="0" strike="noStrike" spc="-1">
              <a:solidFill>
                <a:srgbClr val="000000"/>
              </a:solidFill>
              <a:uFill>
                <a:solidFill>
                  <a:srgbClr val="FFFFFF"/>
                </a:solidFill>
              </a:uFill>
              <a:latin typeface="Arial"/>
            </a:endParaRPr>
          </a:p>
          <a:p>
            <a:r>
              <a:rPr lang="nl-NL" sz="1800" b="0" strike="noStrike" spc="-1">
                <a:solidFill>
                  <a:srgbClr val="000000"/>
                </a:solidFill>
                <a:uFill>
                  <a:solidFill>
                    <a:srgbClr val="FFFFFF"/>
                  </a:solidFill>
                </a:uFill>
                <a:latin typeface="Arial"/>
              </a:rPr>
              <a:t>Sportdeelname: 506 kinderen = 97%</a:t>
            </a:r>
            <a:endParaRPr lang="nl-NL" sz="2800" b="0" strike="noStrike" spc="-1">
              <a:solidFill>
                <a:srgbClr val="000000"/>
              </a:solidFill>
              <a:uFill>
                <a:solidFill>
                  <a:srgbClr val="FFFFFF"/>
                </a:solidFill>
              </a:uFill>
              <a:latin typeface="Arial"/>
            </a:endParaRPr>
          </a:p>
          <a:p>
            <a:r>
              <a:rPr lang="nl-NL" sz="1800" b="0" strike="noStrike" spc="-1">
                <a:solidFill>
                  <a:srgbClr val="000000"/>
                </a:solidFill>
                <a:uFill>
                  <a:solidFill>
                    <a:srgbClr val="FFFFFF"/>
                  </a:solidFill>
                </a:uFill>
                <a:latin typeface="Arial"/>
              </a:rPr>
              <a:t>2 sporten: 159 kinderen = 30%</a:t>
            </a:r>
            <a:endParaRPr lang="nl-NL" sz="2800" b="0" strike="noStrike" spc="-1">
              <a:solidFill>
                <a:srgbClr val="000000"/>
              </a:solidFill>
              <a:uFill>
                <a:solidFill>
                  <a:srgbClr val="FFFFFF"/>
                </a:solidFill>
              </a:uFill>
              <a:latin typeface="Arial"/>
            </a:endParaRPr>
          </a:p>
          <a:p>
            <a:endParaRPr lang="nl-NL" sz="2800" b="0" strike="noStrike" spc="-1">
              <a:solidFill>
                <a:srgbClr val="000000"/>
              </a:solidFill>
              <a:uFill>
                <a:solidFill>
                  <a:srgbClr val="FFFFFF"/>
                </a:solidFill>
              </a:uFill>
              <a:latin typeface="Arial"/>
            </a:endParaRPr>
          </a:p>
          <a:p>
            <a:r>
              <a:rPr lang="nl-NL" sz="1800" b="0" strike="noStrike" spc="-1">
                <a:solidFill>
                  <a:srgbClr val="000000"/>
                </a:solidFill>
                <a:uFill>
                  <a:solidFill>
                    <a:srgbClr val="FFFFFF"/>
                  </a:solidFill>
                </a:uFill>
                <a:latin typeface="Arial"/>
              </a:rPr>
              <a:t>17 kinderen sporten niet (3%):</a:t>
            </a:r>
            <a:endParaRPr lang="nl-NL" sz="2800" b="0" strike="noStrike" spc="-1">
              <a:solidFill>
                <a:srgbClr val="000000"/>
              </a:solidFill>
              <a:uFill>
                <a:solidFill>
                  <a:srgbClr val="FFFFFF"/>
                </a:solidFill>
              </a:uFill>
              <a:latin typeface="Arial"/>
            </a:endParaRPr>
          </a:p>
          <a:p>
            <a:r>
              <a:rPr lang="nl-NL" sz="1800" b="0" strike="noStrike" spc="-1">
                <a:solidFill>
                  <a:srgbClr val="000000"/>
                </a:solidFill>
                <a:uFill>
                  <a:solidFill>
                    <a:srgbClr val="FFFFFF"/>
                  </a:solidFill>
                </a:uFill>
                <a:latin typeface="Arial"/>
              </a:rPr>
              <a:t>3x te duur, 1x handicap, 2x allochtoon en net hier, 6x niks leuk, 3x geen tijd, 2 zoeken nog een leuke sport. </a:t>
            </a:r>
            <a:endParaRPr lang="nl-NL" sz="2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TextShape 1"/>
          <p:cNvSpPr txBox="1"/>
          <p:nvPr/>
        </p:nvSpPr>
        <p:spPr>
          <a:xfrm>
            <a:off x="504000" y="301320"/>
            <a:ext cx="9071640" cy="1261440"/>
          </a:xfrm>
          <a:prstGeom prst="rect">
            <a:avLst/>
          </a:prstGeom>
          <a:noFill/>
          <a:ln>
            <a:noFill/>
          </a:ln>
        </p:spPr>
        <p:txBody>
          <a:bodyPr lIns="0" tIns="0" rIns="0" bIns="0" anchor="ctr"/>
          <a:lstStyle/>
          <a:p>
            <a:r>
              <a:rPr lang="nl-NL" sz="2800" b="1" strike="noStrike" spc="-1">
                <a:solidFill>
                  <a:srgbClr val="000000"/>
                </a:solidFill>
                <a:uFill>
                  <a:solidFill>
                    <a:srgbClr val="FFFFFF"/>
                  </a:solidFill>
                </a:uFill>
                <a:latin typeface="Arial"/>
              </a:rPr>
              <a:t>Sportinteresse totaal gemeente </a:t>
            </a:r>
            <a:endParaRPr lang="nl-NL" sz="1800" b="0" strike="noStrike" spc="-1">
              <a:solidFill>
                <a:srgbClr val="000000"/>
              </a:solidFill>
              <a:uFill>
                <a:solidFill>
                  <a:srgbClr val="FFFFFF"/>
                </a:solidFill>
              </a:uFill>
              <a:latin typeface="Arial"/>
            </a:endParaRPr>
          </a:p>
        </p:txBody>
      </p:sp>
      <p:pic>
        <p:nvPicPr>
          <p:cNvPr id="298" name="Picture 297"/>
          <p:cNvPicPr/>
          <p:nvPr/>
        </p:nvPicPr>
        <p:blipFill>
          <a:blip r:embed="rId2"/>
          <a:stretch/>
        </p:blipFill>
        <p:spPr>
          <a:xfrm>
            <a:off x="1944000" y="1418760"/>
            <a:ext cx="4714920" cy="4917240"/>
          </a:xfrm>
          <a:prstGeom prst="rect">
            <a:avLst/>
          </a:prstGeom>
          <a:ln>
            <a:noFill/>
          </a:ln>
        </p:spPr>
      </p:pic>
      <p:sp>
        <p:nvSpPr>
          <p:cNvPr id="299" name="TextShape 2"/>
          <p:cNvSpPr txBox="1"/>
          <p:nvPr/>
        </p:nvSpPr>
        <p:spPr>
          <a:xfrm>
            <a:off x="6912000" y="1728000"/>
            <a:ext cx="2664000" cy="354960"/>
          </a:xfrm>
          <a:prstGeom prst="rect">
            <a:avLst/>
          </a:prstGeom>
          <a:noFill/>
          <a:ln>
            <a:noFill/>
          </a:ln>
        </p:spPr>
        <p:txBody>
          <a:bodyPr lIns="90000" tIns="45000" rIns="90000" bIns="45000"/>
          <a:lstStyle/>
          <a:p>
            <a:r>
              <a:rPr lang="nl-NL" sz="1800" b="0" strike="noStrike" spc="-1" dirty="0">
                <a:solidFill>
                  <a:srgbClr val="000000"/>
                </a:solidFill>
                <a:uFill>
                  <a:solidFill>
                    <a:srgbClr val="FFFFFF"/>
                  </a:solidFill>
                </a:uFill>
                <a:latin typeface="Arial"/>
              </a:rPr>
              <a:t>  meestal 1</a:t>
            </a:r>
            <a:r>
              <a:rPr lang="nl-NL" sz="1800" b="0" strike="noStrike" spc="-1" baseline="101000" dirty="0">
                <a:solidFill>
                  <a:srgbClr val="000000"/>
                </a:solidFill>
                <a:uFill>
                  <a:solidFill>
                    <a:srgbClr val="FFFFFF"/>
                  </a:solidFill>
                </a:uFill>
                <a:latin typeface="Arial"/>
              </a:rPr>
              <a:t>e</a:t>
            </a:r>
            <a:r>
              <a:rPr lang="nl-NL" sz="1800" b="0" strike="noStrike" spc="-1" dirty="0">
                <a:solidFill>
                  <a:srgbClr val="000000"/>
                </a:solidFill>
                <a:uFill>
                  <a:solidFill>
                    <a:srgbClr val="FFFFFF"/>
                  </a:solidFill>
                </a:uFill>
                <a:latin typeface="Arial"/>
              </a:rPr>
              <a:t> sport</a:t>
            </a:r>
          </a:p>
        </p:txBody>
      </p:sp>
      <p:sp>
        <p:nvSpPr>
          <p:cNvPr id="300" name="CustomShape 3"/>
          <p:cNvSpPr/>
          <p:nvPr/>
        </p:nvSpPr>
        <p:spPr>
          <a:xfrm>
            <a:off x="6840000" y="1872000"/>
            <a:ext cx="144000" cy="144000"/>
          </a:xfrm>
          <a:prstGeom prst="ellipse">
            <a:avLst/>
          </a:prstGeom>
          <a:solidFill>
            <a:srgbClr val="FFFF00"/>
          </a:solidFill>
          <a:ln>
            <a:solidFill>
              <a:srgbClr val="3465A4"/>
            </a:solidFill>
          </a:ln>
        </p:spPr>
        <p:style>
          <a:lnRef idx="0">
            <a:scrgbClr r="0" g="0" b="0"/>
          </a:lnRef>
          <a:fillRef idx="0">
            <a:scrgbClr r="0" g="0" b="0"/>
          </a:fillRef>
          <a:effectRef idx="0">
            <a:scrgbClr r="0" g="0" b="0"/>
          </a:effectRef>
          <a:fontRef idx="minor"/>
        </p:style>
      </p:sp>
      <p:sp>
        <p:nvSpPr>
          <p:cNvPr id="301" name="CustomShape 4"/>
          <p:cNvSpPr/>
          <p:nvPr/>
        </p:nvSpPr>
        <p:spPr>
          <a:xfrm>
            <a:off x="6840000" y="2754360"/>
            <a:ext cx="144000" cy="144000"/>
          </a:xfrm>
          <a:prstGeom prst="ellipse">
            <a:avLst/>
          </a:prstGeom>
          <a:solidFill>
            <a:srgbClr val="66FF99"/>
          </a:solidFill>
          <a:ln>
            <a:solidFill>
              <a:srgbClr val="3465A4"/>
            </a:solidFill>
          </a:ln>
        </p:spPr>
        <p:style>
          <a:lnRef idx="0">
            <a:scrgbClr r="0" g="0" b="0"/>
          </a:lnRef>
          <a:fillRef idx="0">
            <a:scrgbClr r="0" g="0" b="0"/>
          </a:fillRef>
          <a:effectRef idx="0">
            <a:scrgbClr r="0" g="0" b="0"/>
          </a:effectRef>
          <a:fontRef idx="minor"/>
        </p:style>
      </p:sp>
      <p:sp>
        <p:nvSpPr>
          <p:cNvPr id="302" name="TextShape 5"/>
          <p:cNvSpPr txBox="1"/>
          <p:nvPr/>
        </p:nvSpPr>
        <p:spPr>
          <a:xfrm>
            <a:off x="7056000" y="2664000"/>
            <a:ext cx="1869636" cy="610920"/>
          </a:xfrm>
          <a:prstGeom prst="rect">
            <a:avLst/>
          </a:prstGeom>
          <a:noFill/>
          <a:ln>
            <a:noFill/>
          </a:ln>
        </p:spPr>
        <p:txBody>
          <a:bodyPr lIns="90000" tIns="45000" rIns="90000" bIns="45000"/>
          <a:lstStyle/>
          <a:p>
            <a:r>
              <a:rPr lang="nl-NL" sz="1800" b="0" strike="noStrike" spc="-1" dirty="0">
                <a:solidFill>
                  <a:srgbClr val="000000"/>
                </a:solidFill>
                <a:uFill>
                  <a:solidFill>
                    <a:srgbClr val="FFFFFF"/>
                  </a:solidFill>
                </a:uFill>
                <a:latin typeface="Arial"/>
              </a:rPr>
              <a:t>ook kansen als 2</a:t>
            </a:r>
            <a:r>
              <a:rPr lang="nl-NL" spc="-1" baseline="101000" dirty="0">
                <a:solidFill>
                  <a:srgbClr val="000000"/>
                </a:solidFill>
                <a:uFill>
                  <a:solidFill>
                    <a:srgbClr val="FFFFFF"/>
                  </a:solidFill>
                </a:uFill>
                <a:latin typeface="Arial"/>
              </a:rPr>
              <a:t>e</a:t>
            </a:r>
            <a:r>
              <a:rPr lang="nl-NL" sz="1800" b="0" strike="noStrike" spc="-1" dirty="0">
                <a:solidFill>
                  <a:srgbClr val="000000"/>
                </a:solidFill>
                <a:uFill>
                  <a:solidFill>
                    <a:srgbClr val="FFFFFF"/>
                  </a:solidFill>
                </a:uFill>
                <a:latin typeface="Arial"/>
              </a:rPr>
              <a:t> sport</a:t>
            </a:r>
          </a:p>
        </p:txBody>
      </p:sp>
      <p:sp>
        <p:nvSpPr>
          <p:cNvPr id="303" name="CustomShape 6"/>
          <p:cNvSpPr/>
          <p:nvPr/>
        </p:nvSpPr>
        <p:spPr>
          <a:xfrm>
            <a:off x="6841080" y="3554280"/>
            <a:ext cx="144000" cy="144000"/>
          </a:xfrm>
          <a:prstGeom prst="ellipse">
            <a:avLst/>
          </a:prstGeom>
          <a:solidFill>
            <a:srgbClr val="00FFFF"/>
          </a:solidFill>
          <a:ln>
            <a:solidFill>
              <a:srgbClr val="3465A4"/>
            </a:solidFill>
          </a:ln>
        </p:spPr>
        <p:style>
          <a:lnRef idx="0">
            <a:scrgbClr r="0" g="0" b="0"/>
          </a:lnRef>
          <a:fillRef idx="0">
            <a:scrgbClr r="0" g="0" b="0"/>
          </a:fillRef>
          <a:effectRef idx="0">
            <a:scrgbClr r="0" g="0" b="0"/>
          </a:effectRef>
          <a:fontRef idx="minor"/>
        </p:style>
      </p:sp>
      <p:sp>
        <p:nvSpPr>
          <p:cNvPr id="304" name="TextShape 7"/>
          <p:cNvSpPr txBox="1"/>
          <p:nvPr/>
        </p:nvSpPr>
        <p:spPr>
          <a:xfrm>
            <a:off x="7056000" y="3600000"/>
            <a:ext cx="1872000" cy="346320"/>
          </a:xfrm>
          <a:prstGeom prst="rect">
            <a:avLst/>
          </a:prstGeom>
          <a:noFill/>
          <a:ln>
            <a:noFill/>
          </a:ln>
        </p:spPr>
        <p:txBody>
          <a:bodyPr lIns="90000" tIns="45000" rIns="90000" bIns="45000"/>
          <a:lstStyle/>
          <a:p>
            <a:r>
              <a:rPr lang="nl-NL" sz="1800" b="0" strike="noStrike" spc="-1">
                <a:solidFill>
                  <a:srgbClr val="000000"/>
                </a:solidFill>
                <a:uFill>
                  <a:solidFill>
                    <a:srgbClr val="FFFFFF"/>
                  </a:solidFill>
                </a:uFill>
                <a:latin typeface="Arial"/>
              </a:rPr>
              <a:t>kans?</a:t>
            </a:r>
          </a:p>
        </p:txBody>
      </p:sp>
      <p:sp>
        <p:nvSpPr>
          <p:cNvPr id="305" name="CustomShape 8"/>
          <p:cNvSpPr/>
          <p:nvPr/>
        </p:nvSpPr>
        <p:spPr>
          <a:xfrm>
            <a:off x="6841440" y="3554640"/>
            <a:ext cx="144000" cy="144000"/>
          </a:xfrm>
          <a:prstGeom prst="ellipse">
            <a:avLst/>
          </a:prstGeom>
          <a:solidFill>
            <a:srgbClr val="00FFFF"/>
          </a:solidFill>
          <a:ln>
            <a:solidFill>
              <a:srgbClr val="3465A4"/>
            </a:solidFill>
          </a:ln>
        </p:spPr>
        <p:style>
          <a:lnRef idx="0">
            <a:scrgbClr r="0" g="0" b="0"/>
          </a:lnRef>
          <a:fillRef idx="0">
            <a:scrgbClr r="0" g="0" b="0"/>
          </a:fillRef>
          <a:effectRef idx="0">
            <a:scrgbClr r="0" g="0" b="0"/>
          </a:effectRef>
          <a:fontRef idx="minor"/>
        </p:style>
      </p:sp>
      <p:sp>
        <p:nvSpPr>
          <p:cNvPr id="306" name="CustomShape 9"/>
          <p:cNvSpPr/>
          <p:nvPr/>
        </p:nvSpPr>
        <p:spPr>
          <a:xfrm>
            <a:off x="6840000" y="3810240"/>
            <a:ext cx="144000" cy="149760"/>
          </a:xfrm>
          <a:prstGeom prst="ellipse">
            <a:avLst/>
          </a:prstGeom>
          <a:solidFill>
            <a:srgbClr val="FFCC00"/>
          </a:solidFill>
          <a:ln>
            <a:solidFill>
              <a:srgbClr val="3465A4"/>
            </a:solidFill>
          </a:ln>
        </p:spPr>
        <p:style>
          <a:lnRef idx="0">
            <a:scrgbClr r="0" g="0" b="0"/>
          </a:lnRef>
          <a:fillRef idx="0">
            <a:scrgbClr r="0" g="0" b="0"/>
          </a:fillRef>
          <a:effectRef idx="0">
            <a:scrgbClr r="0" g="0" b="0"/>
          </a:effectRef>
          <a:fontRef idx="minor"/>
        </p:style>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 name="TextShape 1"/>
          <p:cNvSpPr txBox="1"/>
          <p:nvPr/>
        </p:nvSpPr>
        <p:spPr>
          <a:xfrm>
            <a:off x="504000" y="301320"/>
            <a:ext cx="9071640" cy="1261440"/>
          </a:xfrm>
          <a:prstGeom prst="rect">
            <a:avLst/>
          </a:prstGeom>
          <a:noFill/>
          <a:ln>
            <a:noFill/>
          </a:ln>
        </p:spPr>
        <p:txBody>
          <a:bodyPr lIns="0" tIns="0" rIns="0" bIns="0" anchor="ctr"/>
          <a:lstStyle/>
          <a:p>
            <a:r>
              <a:rPr lang="nl-NL" sz="2800" b="1" strike="noStrike" spc="-1">
                <a:solidFill>
                  <a:srgbClr val="000000"/>
                </a:solidFill>
                <a:uFill>
                  <a:solidFill>
                    <a:srgbClr val="FFFFFF"/>
                  </a:solidFill>
                </a:uFill>
                <a:latin typeface="Arial"/>
              </a:rPr>
              <a:t>Hilvarenbeek</a:t>
            </a:r>
            <a:endParaRPr lang="nl-NL" sz="1800" b="0" strike="noStrike" spc="-1">
              <a:solidFill>
                <a:srgbClr val="000000"/>
              </a:solidFill>
              <a:uFill>
                <a:solidFill>
                  <a:srgbClr val="FFFFFF"/>
                </a:solidFill>
              </a:uFill>
              <a:latin typeface="Arial"/>
            </a:endParaRPr>
          </a:p>
        </p:txBody>
      </p:sp>
      <p:sp>
        <p:nvSpPr>
          <p:cNvPr id="308" name="TextShape 2"/>
          <p:cNvSpPr txBox="1"/>
          <p:nvPr/>
        </p:nvSpPr>
        <p:spPr>
          <a:xfrm>
            <a:off x="504000" y="1768680"/>
            <a:ext cx="9072000" cy="4384080"/>
          </a:xfrm>
          <a:prstGeom prst="rect">
            <a:avLst/>
          </a:prstGeom>
          <a:noFill/>
          <a:ln>
            <a:noFill/>
          </a:ln>
        </p:spPr>
        <p:txBody>
          <a:bodyPr lIns="0" tIns="0" rIns="0" bIns="0"/>
          <a:lstStyle/>
          <a:p>
            <a:r>
              <a:rPr lang="nl-NL" sz="1800" b="0" strike="noStrike" spc="-1">
                <a:solidFill>
                  <a:srgbClr val="000000"/>
                </a:solidFill>
                <a:uFill>
                  <a:solidFill>
                    <a:srgbClr val="FFFFFF"/>
                  </a:solidFill>
                </a:uFill>
                <a:latin typeface="Arial"/>
              </a:rPr>
              <a:t>Totaal aantal leerlingen gr 3 t/m 8: 552</a:t>
            </a:r>
            <a:endParaRPr lang="nl-NL" sz="2800" b="0" strike="noStrike" spc="-1">
              <a:solidFill>
                <a:srgbClr val="000000"/>
              </a:solidFill>
              <a:uFill>
                <a:solidFill>
                  <a:srgbClr val="FFFFFF"/>
                </a:solidFill>
              </a:uFill>
              <a:latin typeface="Arial"/>
            </a:endParaRPr>
          </a:p>
          <a:p>
            <a:r>
              <a:rPr lang="nl-NL" sz="1800" b="0" strike="noStrike" spc="-1">
                <a:solidFill>
                  <a:srgbClr val="000000"/>
                </a:solidFill>
                <a:uFill>
                  <a:solidFill>
                    <a:srgbClr val="FFFFFF"/>
                  </a:solidFill>
                </a:uFill>
                <a:latin typeface="Arial"/>
              </a:rPr>
              <a:t>Vragenlijst ingevuld door 291 leerlingen = 53%</a:t>
            </a:r>
            <a:endParaRPr lang="nl-NL" sz="2800" b="0" strike="noStrike" spc="-1">
              <a:solidFill>
                <a:srgbClr val="000000"/>
              </a:solidFill>
              <a:uFill>
                <a:solidFill>
                  <a:srgbClr val="FFFFFF"/>
                </a:solidFill>
              </a:uFill>
              <a:latin typeface="Arial"/>
            </a:endParaRPr>
          </a:p>
          <a:p>
            <a:endParaRPr lang="nl-NL" sz="2800" b="0" strike="noStrike" spc="-1">
              <a:solidFill>
                <a:srgbClr val="000000"/>
              </a:solidFill>
              <a:uFill>
                <a:solidFill>
                  <a:srgbClr val="FFFFFF"/>
                </a:solidFill>
              </a:uFill>
              <a:latin typeface="Arial"/>
            </a:endParaRPr>
          </a:p>
          <a:p>
            <a:r>
              <a:rPr lang="nl-NL" sz="1800" b="0" strike="noStrike" spc="-1">
                <a:solidFill>
                  <a:srgbClr val="000000"/>
                </a:solidFill>
                <a:uFill>
                  <a:solidFill>
                    <a:srgbClr val="FFFFFF"/>
                  </a:solidFill>
                </a:uFill>
                <a:latin typeface="Arial"/>
              </a:rPr>
              <a:t>Sportdeelname: 280 kinderen = 96%</a:t>
            </a:r>
            <a:endParaRPr lang="nl-NL" sz="2800" b="0" strike="noStrike" spc="-1">
              <a:solidFill>
                <a:srgbClr val="000000"/>
              </a:solidFill>
              <a:uFill>
                <a:solidFill>
                  <a:srgbClr val="FFFFFF"/>
                </a:solidFill>
              </a:uFill>
              <a:latin typeface="Arial"/>
            </a:endParaRPr>
          </a:p>
          <a:p>
            <a:r>
              <a:rPr lang="nl-NL" sz="1800" b="0" strike="noStrike" spc="-1">
                <a:solidFill>
                  <a:srgbClr val="000000"/>
                </a:solidFill>
                <a:uFill>
                  <a:solidFill>
                    <a:srgbClr val="FFFFFF"/>
                  </a:solidFill>
                </a:uFill>
                <a:latin typeface="Arial"/>
              </a:rPr>
              <a:t>2 sporten: 99 kinderen = 34%</a:t>
            </a:r>
            <a:endParaRPr lang="nl-NL" sz="2800" b="0" strike="noStrike" spc="-1">
              <a:solidFill>
                <a:srgbClr val="000000"/>
              </a:solidFill>
              <a:uFill>
                <a:solidFill>
                  <a:srgbClr val="FFFFFF"/>
                </a:solidFill>
              </a:uFill>
              <a:latin typeface="Arial"/>
            </a:endParaRPr>
          </a:p>
          <a:p>
            <a:endParaRPr lang="nl-NL" sz="2800" b="0" strike="noStrike" spc="-1">
              <a:solidFill>
                <a:srgbClr val="000000"/>
              </a:solidFill>
              <a:uFill>
                <a:solidFill>
                  <a:srgbClr val="FFFFFF"/>
                </a:solidFill>
              </a:uFill>
              <a:latin typeface="Arial"/>
            </a:endParaRPr>
          </a:p>
          <a:p>
            <a:r>
              <a:rPr lang="nl-NL" sz="1800" b="0" strike="noStrike" spc="-1">
                <a:solidFill>
                  <a:srgbClr val="000000"/>
                </a:solidFill>
                <a:uFill>
                  <a:solidFill>
                    <a:srgbClr val="FFFFFF"/>
                  </a:solidFill>
                </a:uFill>
                <a:latin typeface="Arial"/>
              </a:rPr>
              <a:t>11 kinderen sporten niet (4%): </a:t>
            </a:r>
            <a:endParaRPr lang="nl-NL" sz="2800" b="0" strike="noStrike" spc="-1">
              <a:solidFill>
                <a:srgbClr val="000000"/>
              </a:solidFill>
              <a:uFill>
                <a:solidFill>
                  <a:srgbClr val="FFFFFF"/>
                </a:solidFill>
              </a:uFill>
              <a:latin typeface="Arial"/>
            </a:endParaRPr>
          </a:p>
          <a:p>
            <a:r>
              <a:rPr lang="nl-NL" sz="1800" b="0" strike="noStrike" spc="-1">
                <a:solidFill>
                  <a:srgbClr val="000000"/>
                </a:solidFill>
                <a:uFill>
                  <a:solidFill>
                    <a:srgbClr val="FFFFFF"/>
                  </a:solidFill>
                </a:uFill>
                <a:latin typeface="Arial"/>
              </a:rPr>
              <a:t>3x te duur; 1x handicap, 2x allochtoon en net hier; 3x niks leuk; 2x geen tijd. </a:t>
            </a:r>
            <a:endParaRPr lang="nl-NL" sz="2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TextShape 1"/>
          <p:cNvSpPr txBox="1"/>
          <p:nvPr/>
        </p:nvSpPr>
        <p:spPr>
          <a:xfrm>
            <a:off x="504000" y="301320"/>
            <a:ext cx="9071640" cy="1261440"/>
          </a:xfrm>
          <a:prstGeom prst="rect">
            <a:avLst/>
          </a:prstGeom>
          <a:noFill/>
          <a:ln>
            <a:noFill/>
          </a:ln>
        </p:spPr>
        <p:txBody>
          <a:bodyPr lIns="0" tIns="0" rIns="0" bIns="0" anchor="ctr"/>
          <a:lstStyle/>
          <a:p>
            <a:r>
              <a:rPr lang="nl-NL" sz="2800" b="1" strike="noStrike" spc="-1">
                <a:solidFill>
                  <a:srgbClr val="000000"/>
                </a:solidFill>
                <a:uFill>
                  <a:solidFill>
                    <a:srgbClr val="FFFFFF"/>
                  </a:solidFill>
                </a:uFill>
                <a:latin typeface="Arial"/>
              </a:rPr>
              <a:t>Sportdeelname kinderen Hilvarenbeek*</a:t>
            </a:r>
            <a:endParaRPr lang="nl-NL" sz="1800" b="0" strike="noStrike" spc="-1">
              <a:solidFill>
                <a:srgbClr val="000000"/>
              </a:solidFill>
              <a:uFill>
                <a:solidFill>
                  <a:srgbClr val="FFFFFF"/>
                </a:solidFill>
              </a:uFill>
              <a:latin typeface="Arial"/>
            </a:endParaRPr>
          </a:p>
        </p:txBody>
      </p:sp>
      <p:pic>
        <p:nvPicPr>
          <p:cNvPr id="310" name="Picture 309"/>
          <p:cNvPicPr/>
          <p:nvPr/>
        </p:nvPicPr>
        <p:blipFill>
          <a:blip r:embed="rId2"/>
          <a:stretch/>
        </p:blipFill>
        <p:spPr>
          <a:xfrm>
            <a:off x="1368000" y="1562760"/>
            <a:ext cx="4998600" cy="3240000"/>
          </a:xfrm>
          <a:prstGeom prst="rect">
            <a:avLst/>
          </a:prstGeom>
          <a:ln>
            <a:noFill/>
          </a:ln>
        </p:spPr>
      </p:pic>
      <p:sp>
        <p:nvSpPr>
          <p:cNvPr id="311" name="TextShape 2"/>
          <p:cNvSpPr txBox="1"/>
          <p:nvPr/>
        </p:nvSpPr>
        <p:spPr>
          <a:xfrm>
            <a:off x="1368000" y="4968000"/>
            <a:ext cx="6408000" cy="648720"/>
          </a:xfrm>
          <a:prstGeom prst="rect">
            <a:avLst/>
          </a:prstGeom>
          <a:noFill/>
          <a:ln>
            <a:noFill/>
          </a:ln>
        </p:spPr>
        <p:txBody>
          <a:bodyPr lIns="90000" tIns="45000" rIns="90000" bIns="45000"/>
          <a:lstStyle/>
          <a:p>
            <a:r>
              <a:rPr lang="nl-NL" sz="1400" b="0" strike="noStrike" spc="-1">
                <a:solidFill>
                  <a:srgbClr val="000000"/>
                </a:solidFill>
                <a:uFill>
                  <a:solidFill>
                    <a:srgbClr val="FFFFFF"/>
                  </a:solidFill>
                </a:uFill>
                <a:latin typeface="Arial"/>
              </a:rPr>
              <a:t>*voor zover ingevuld door 291 leerlingen (53%)</a:t>
            </a:r>
            <a:endParaRPr lang="nl-NL"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 name="TextShape 1"/>
          <p:cNvSpPr txBox="1"/>
          <p:nvPr/>
        </p:nvSpPr>
        <p:spPr>
          <a:xfrm>
            <a:off x="504000" y="301320"/>
            <a:ext cx="9071640" cy="1261440"/>
          </a:xfrm>
          <a:prstGeom prst="rect">
            <a:avLst/>
          </a:prstGeom>
          <a:noFill/>
          <a:ln>
            <a:noFill/>
          </a:ln>
        </p:spPr>
        <p:txBody>
          <a:bodyPr lIns="0" tIns="0" rIns="0" bIns="0" anchor="ctr"/>
          <a:lstStyle/>
          <a:p>
            <a:r>
              <a:rPr lang="nl-NL" sz="2800" b="1" strike="noStrike" spc="-1">
                <a:solidFill>
                  <a:srgbClr val="000000"/>
                </a:solidFill>
                <a:uFill>
                  <a:solidFill>
                    <a:srgbClr val="FFFFFF"/>
                  </a:solidFill>
                </a:uFill>
                <a:latin typeface="Arial"/>
              </a:rPr>
              <a:t>Sportinteresse kinderen Hilvarenbeek*</a:t>
            </a:r>
            <a:endParaRPr lang="nl-NL" sz="1800" b="0" strike="noStrike" spc="-1">
              <a:solidFill>
                <a:srgbClr val="000000"/>
              </a:solidFill>
              <a:uFill>
                <a:solidFill>
                  <a:srgbClr val="FFFFFF"/>
                </a:solidFill>
              </a:uFill>
              <a:latin typeface="Arial"/>
            </a:endParaRPr>
          </a:p>
        </p:txBody>
      </p:sp>
      <p:pic>
        <p:nvPicPr>
          <p:cNvPr id="313" name="Picture 312"/>
          <p:cNvPicPr/>
          <p:nvPr/>
        </p:nvPicPr>
        <p:blipFill>
          <a:blip r:embed="rId2"/>
          <a:stretch/>
        </p:blipFill>
        <p:spPr>
          <a:xfrm>
            <a:off x="1512000" y="1759320"/>
            <a:ext cx="4968000" cy="3517560"/>
          </a:xfrm>
          <a:prstGeom prst="rect">
            <a:avLst/>
          </a:prstGeom>
          <a:ln>
            <a:noFill/>
          </a:ln>
        </p:spPr>
      </p:pic>
      <p:sp>
        <p:nvSpPr>
          <p:cNvPr id="314" name="TextShape 2"/>
          <p:cNvSpPr txBox="1"/>
          <p:nvPr/>
        </p:nvSpPr>
        <p:spPr>
          <a:xfrm>
            <a:off x="1512000" y="5615280"/>
            <a:ext cx="6408000" cy="648720"/>
          </a:xfrm>
          <a:prstGeom prst="rect">
            <a:avLst/>
          </a:prstGeom>
          <a:noFill/>
          <a:ln>
            <a:noFill/>
          </a:ln>
        </p:spPr>
        <p:txBody>
          <a:bodyPr lIns="90000" tIns="45000" rIns="90000" bIns="45000"/>
          <a:lstStyle/>
          <a:p>
            <a:r>
              <a:rPr lang="nl-NL" sz="1400" b="0" strike="noStrike" spc="-1">
                <a:solidFill>
                  <a:srgbClr val="000000"/>
                </a:solidFill>
                <a:uFill>
                  <a:solidFill>
                    <a:srgbClr val="FFFFFF"/>
                  </a:solidFill>
                </a:uFill>
                <a:latin typeface="Arial"/>
              </a:rPr>
              <a:t>*voor zover ingevuld door 291 leerlingen (53%)</a:t>
            </a:r>
            <a:endParaRPr lang="nl-NL"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 name="TextShape 1"/>
          <p:cNvSpPr txBox="1"/>
          <p:nvPr/>
        </p:nvSpPr>
        <p:spPr>
          <a:xfrm>
            <a:off x="720000" y="301320"/>
            <a:ext cx="9071640" cy="1261440"/>
          </a:xfrm>
          <a:prstGeom prst="rect">
            <a:avLst/>
          </a:prstGeom>
          <a:noFill/>
          <a:ln>
            <a:noFill/>
          </a:ln>
        </p:spPr>
        <p:txBody>
          <a:bodyPr lIns="0" tIns="0" rIns="0" bIns="0" anchor="ctr"/>
          <a:lstStyle/>
          <a:p>
            <a:r>
              <a:rPr lang="nl-NL" sz="2800" b="1" strike="noStrike" spc="-1">
                <a:solidFill>
                  <a:srgbClr val="000000"/>
                </a:solidFill>
                <a:uFill>
                  <a:solidFill>
                    <a:srgbClr val="FFFFFF"/>
                  </a:solidFill>
                </a:uFill>
                <a:latin typeface="Arial"/>
              </a:rPr>
              <a:t>Diessen</a:t>
            </a:r>
            <a:endParaRPr lang="nl-NL" sz="1800" b="0" strike="noStrike" spc="-1">
              <a:solidFill>
                <a:srgbClr val="000000"/>
              </a:solidFill>
              <a:uFill>
                <a:solidFill>
                  <a:srgbClr val="FFFFFF"/>
                </a:solidFill>
              </a:uFill>
              <a:latin typeface="Arial"/>
            </a:endParaRPr>
          </a:p>
        </p:txBody>
      </p:sp>
      <p:sp>
        <p:nvSpPr>
          <p:cNvPr id="316" name="TextShape 2"/>
          <p:cNvSpPr txBox="1"/>
          <p:nvPr/>
        </p:nvSpPr>
        <p:spPr>
          <a:xfrm>
            <a:off x="792000" y="1562760"/>
            <a:ext cx="8064000" cy="4280760"/>
          </a:xfrm>
          <a:prstGeom prst="rect">
            <a:avLst/>
          </a:prstGeom>
          <a:noFill/>
          <a:ln>
            <a:noFill/>
          </a:ln>
        </p:spPr>
        <p:txBody>
          <a:bodyPr lIns="0" tIns="0" rIns="0" bIns="0"/>
          <a:lstStyle/>
          <a:p>
            <a:r>
              <a:rPr lang="nl-NL" sz="1800" b="0" strike="noStrike" spc="-1">
                <a:solidFill>
                  <a:srgbClr val="000000"/>
                </a:solidFill>
                <a:uFill>
                  <a:solidFill>
                    <a:srgbClr val="FFFFFF"/>
                  </a:solidFill>
                </a:uFill>
                <a:latin typeface="Arial"/>
              </a:rPr>
              <a:t>Totaal aantal leerlingen gr 3 t/m 8: 185</a:t>
            </a:r>
          </a:p>
          <a:p>
            <a:r>
              <a:rPr lang="nl-NL" sz="1800" b="0" strike="noStrike" spc="-1">
                <a:solidFill>
                  <a:srgbClr val="000000"/>
                </a:solidFill>
                <a:uFill>
                  <a:solidFill>
                    <a:srgbClr val="FFFFFF"/>
                  </a:solidFill>
                </a:uFill>
                <a:latin typeface="Arial"/>
              </a:rPr>
              <a:t>Vragenlijst ingevuld door 108 leerlingen = 58%</a:t>
            </a:r>
          </a:p>
          <a:p>
            <a:endParaRPr lang="nl-NL" sz="1800" b="0" strike="noStrike" spc="-1">
              <a:solidFill>
                <a:srgbClr val="000000"/>
              </a:solidFill>
              <a:uFill>
                <a:solidFill>
                  <a:srgbClr val="FFFFFF"/>
                </a:solidFill>
              </a:uFill>
              <a:latin typeface="Arial"/>
            </a:endParaRPr>
          </a:p>
          <a:p>
            <a:r>
              <a:rPr lang="nl-NL" sz="1800" b="0" strike="noStrike" spc="-1">
                <a:solidFill>
                  <a:srgbClr val="000000"/>
                </a:solidFill>
                <a:uFill>
                  <a:solidFill>
                    <a:srgbClr val="FFFFFF"/>
                  </a:solidFill>
                </a:uFill>
                <a:latin typeface="Arial"/>
              </a:rPr>
              <a:t>Sportdeelname: 106 kinderen = 98%</a:t>
            </a:r>
          </a:p>
          <a:p>
            <a:r>
              <a:rPr lang="nl-NL" sz="1800" b="0" strike="noStrike" spc="-1">
                <a:solidFill>
                  <a:srgbClr val="000000"/>
                </a:solidFill>
                <a:uFill>
                  <a:solidFill>
                    <a:srgbClr val="FFFFFF"/>
                  </a:solidFill>
                </a:uFill>
                <a:latin typeface="Arial"/>
              </a:rPr>
              <a:t>2 sporten: 32 kinderen = 30%</a:t>
            </a:r>
          </a:p>
          <a:p>
            <a:endParaRPr lang="nl-NL" sz="1800" b="0" strike="noStrike" spc="-1">
              <a:solidFill>
                <a:srgbClr val="000000"/>
              </a:solidFill>
              <a:uFill>
                <a:solidFill>
                  <a:srgbClr val="FFFFFF"/>
                </a:solidFill>
              </a:uFill>
              <a:latin typeface="Arial"/>
            </a:endParaRPr>
          </a:p>
          <a:p>
            <a:r>
              <a:rPr lang="nl-NL" sz="1800" b="0" strike="noStrike" spc="-1">
                <a:solidFill>
                  <a:srgbClr val="000000"/>
                </a:solidFill>
                <a:uFill>
                  <a:solidFill>
                    <a:srgbClr val="FFFFFF"/>
                  </a:solidFill>
                </a:uFill>
                <a:latin typeface="Arial"/>
              </a:rPr>
              <a:t>2 kinderen sporten niet (want niet leuk).</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1322</TotalTime>
  <Words>765</Words>
  <Application>Microsoft Office PowerPoint</Application>
  <PresentationFormat>Custom</PresentationFormat>
  <Paragraphs>109</Paragraphs>
  <Slides>22</Slides>
  <Notes>0</Notes>
  <HiddenSlides>0</HiddenSlides>
  <MMClips>0</MMClips>
  <ScaleCrop>false</ScaleCrop>
  <HeadingPairs>
    <vt:vector size="6" baseType="variant">
      <vt:variant>
        <vt:lpstr>Fonts Used</vt:lpstr>
      </vt:variant>
      <vt:variant>
        <vt:i4>3</vt:i4>
      </vt:variant>
      <vt:variant>
        <vt:lpstr>Theme</vt:lpstr>
      </vt:variant>
      <vt:variant>
        <vt:i4>8</vt:i4>
      </vt:variant>
      <vt:variant>
        <vt:lpstr>Slide Titles</vt:lpstr>
      </vt:variant>
      <vt:variant>
        <vt:i4>22</vt:i4>
      </vt:variant>
    </vt:vector>
  </HeadingPairs>
  <TitlesOfParts>
    <vt:vector size="33" baseType="lpstr">
      <vt:lpstr>Arial</vt:lpstr>
      <vt:lpstr>Symbol</vt:lpstr>
      <vt:lpstr>Wingdings</vt:lpstr>
      <vt:lpstr>Office Theme</vt:lpstr>
      <vt:lpstr>Office Theme</vt:lpstr>
      <vt:lpstr>Office Theme</vt:lpstr>
      <vt:lpstr>Office Theme</vt:lpstr>
      <vt:lpstr>Office Theme</vt: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subject/>
  <dc:creator>Jan</dc:creator>
  <dc:description/>
  <cp:lastModifiedBy>Gerrie Kerkhofs</cp:lastModifiedBy>
  <cp:revision>199</cp:revision>
  <dcterms:created xsi:type="dcterms:W3CDTF">2019-01-10T15:53:52Z</dcterms:created>
  <dcterms:modified xsi:type="dcterms:W3CDTF">2020-04-07T19:32:22Z</dcterms:modified>
  <dc:language>nl-NL</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Custom</vt:lpwstr>
  </property>
  <property fmtid="{D5CDD505-2E9C-101B-9397-08002B2CF9AE}" pid="9" name="ScaleCrop">
    <vt:bool>false</vt:bool>
  </property>
  <property fmtid="{D5CDD505-2E9C-101B-9397-08002B2CF9AE}" pid="10" name="ShareDoc">
    <vt:bool>false</vt:bool>
  </property>
  <property fmtid="{D5CDD505-2E9C-101B-9397-08002B2CF9AE}" pid="11" name="Slides">
    <vt:i4>22</vt:i4>
  </property>
</Properties>
</file>